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Source Sans Pro Light"/>
      <p:regular r:id="rId26"/>
      <p:bold r:id="rId27"/>
      <p:italic r:id="rId28"/>
      <p:boldItalic r:id="rId29"/>
    </p:embeddedFont>
    <p:embeddedFont>
      <p:font typeface="Montserrat"/>
      <p:regular r:id="rId30"/>
      <p:bold r:id="rId31"/>
      <p:italic r:id="rId32"/>
      <p:boldItalic r:id="rId33"/>
    </p:embeddedFont>
    <p:embeddedFont>
      <p:font typeface="Montserrat ExtraBold"/>
      <p:bold r:id="rId34"/>
      <p:boldItalic r:id="rId35"/>
    </p:embeddedFont>
    <p:embeddedFont>
      <p:font typeface="PT Sans"/>
      <p:regular r:id="rId36"/>
      <p:bold r:id="rId37"/>
      <p:italic r:id="rId38"/>
      <p:boldItalic r:id="rId39"/>
    </p:embeddedFont>
    <p:embeddedFont>
      <p:font typeface="Source Sans Pr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SansPro-regular.fntdata"/><Relationship Id="rId20" Type="http://schemas.openxmlformats.org/officeDocument/2006/relationships/slide" Target="slides/slide15.xml"/><Relationship Id="rId42" Type="http://schemas.openxmlformats.org/officeDocument/2006/relationships/font" Target="fonts/SourceSansPro-italic.fntdata"/><Relationship Id="rId41" Type="http://schemas.openxmlformats.org/officeDocument/2006/relationships/font" Target="fonts/SourceSansPr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SourceSansPr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ourceSansProLight-regular.fntdata"/><Relationship Id="rId25" Type="http://schemas.openxmlformats.org/officeDocument/2006/relationships/slide" Target="slides/slide20.xml"/><Relationship Id="rId28" Type="http://schemas.openxmlformats.org/officeDocument/2006/relationships/font" Target="fonts/SourceSansProLight-italic.fntdata"/><Relationship Id="rId27" Type="http://schemas.openxmlformats.org/officeDocument/2006/relationships/font" Target="fonts/SourceSansProLigh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SansProLigh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35" Type="http://schemas.openxmlformats.org/officeDocument/2006/relationships/font" Target="fonts/MontserratExtraBold-boldItalic.fntdata"/><Relationship Id="rId12" Type="http://schemas.openxmlformats.org/officeDocument/2006/relationships/slide" Target="slides/slide7.xml"/><Relationship Id="rId34" Type="http://schemas.openxmlformats.org/officeDocument/2006/relationships/font" Target="fonts/MontserratExtraBold-bold.fntdata"/><Relationship Id="rId15" Type="http://schemas.openxmlformats.org/officeDocument/2006/relationships/slide" Target="slides/slide10.xml"/><Relationship Id="rId37" Type="http://schemas.openxmlformats.org/officeDocument/2006/relationships/font" Target="fonts/PTSans-bold.fntdata"/><Relationship Id="rId14" Type="http://schemas.openxmlformats.org/officeDocument/2006/relationships/slide" Target="slides/slide9.xml"/><Relationship Id="rId36" Type="http://schemas.openxmlformats.org/officeDocument/2006/relationships/font" Target="fonts/PTSans-regular.fntdata"/><Relationship Id="rId17" Type="http://schemas.openxmlformats.org/officeDocument/2006/relationships/slide" Target="slides/slide12.xml"/><Relationship Id="rId39" Type="http://schemas.openxmlformats.org/officeDocument/2006/relationships/font" Target="fonts/PTSans-boldItalic.fntdata"/><Relationship Id="rId16" Type="http://schemas.openxmlformats.org/officeDocument/2006/relationships/slide" Target="slides/slide11.xml"/><Relationship Id="rId38" Type="http://schemas.openxmlformats.org/officeDocument/2006/relationships/font" Target="fonts/PT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cec4d270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cec4d270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1-7 intro - Mikhara</a:t>
            </a:r>
            <a:endParaRPr/>
          </a:p>
          <a:p>
            <a:pPr indent="0" lvl="0" marL="0" rtl="0" algn="l">
              <a:spcBef>
                <a:spcPts val="0"/>
              </a:spcBef>
              <a:spcAft>
                <a:spcPts val="0"/>
              </a:spcAft>
              <a:buNone/>
            </a:pPr>
            <a:r>
              <a:rPr lang="en"/>
              <a:t>8-11 jouney / API integration - Grace</a:t>
            </a:r>
            <a:endParaRPr/>
          </a:p>
          <a:p>
            <a:pPr indent="0" lvl="0" marL="0" rtl="0" algn="l">
              <a:spcBef>
                <a:spcPts val="0"/>
              </a:spcBef>
              <a:spcAft>
                <a:spcPts val="0"/>
              </a:spcAft>
              <a:buNone/>
            </a:pPr>
            <a:r>
              <a:rPr lang="en"/>
              <a:t>12-15 smart contract / </a:t>
            </a:r>
            <a:r>
              <a:rPr lang="en"/>
              <a:t>proof concept - Mike</a:t>
            </a:r>
            <a:endParaRPr/>
          </a:p>
          <a:p>
            <a:pPr indent="0" lvl="0" marL="0" rtl="0" algn="l">
              <a:spcBef>
                <a:spcPts val="0"/>
              </a:spcBef>
              <a:spcAft>
                <a:spcPts val="0"/>
              </a:spcAft>
              <a:buNone/>
            </a:pPr>
            <a:r>
              <a:rPr lang="en"/>
              <a:t>16-17 summary and learning - Mo</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ee542a67d2_2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ee542a67d2_2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3121B"/>
                </a:solidFill>
              </a:rPr>
              <a:t>8-12 journey / API integration - Grace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ee722de48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ee722de48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3121B"/>
                </a:solidFill>
              </a:rPr>
              <a:t>8-12 journey / API integration - Grace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ee1d38b8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ee1d38b8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12-15 smart contract / proof concept - Mike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we started we initially created a FinTooney Token and set up a crowdsale contract with the intent of using the token (TOON) as a requirement for the auctions but there is complexity getting a contract to run using a token vs ETH.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code all runs and was tested on the local drive, Ganache and Rinkeby Testnet. So given more time would just need to add the additional code to require TOON token vs ETH.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ee1d38b85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ee1d38b85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Auction contract this was set up for the auction parameters and rules for example biding and refunds, we were trying to change the currency from ETH to TOON as a requirement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Market contract uses the NFT auction contracts and creates the market allowing for multiple auctions and the associated rules. </a:t>
            </a:r>
            <a:endParaRPr/>
          </a:p>
          <a:p>
            <a:pPr indent="0" lvl="0" marL="0" rtl="0" algn="l">
              <a:spcBef>
                <a:spcPts val="0"/>
              </a:spcBef>
              <a:spcAft>
                <a:spcPts val="0"/>
              </a:spcAft>
              <a:buNone/>
            </a:pPr>
            <a:r>
              <a:rPr lang="en"/>
              <a:t>The market contract is effectively the foundation of </a:t>
            </a:r>
            <a:r>
              <a:rPr lang="en"/>
              <a:t>all the auctions.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99f2f57a7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99f2f57a7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we created a prototype on of what the FinTooney marketplace would look like on iPhone, front end, clicking through to NFT of choice then into </a:t>
            </a:r>
            <a:r>
              <a:rPr lang="en"/>
              <a:t>the auction/ bid page.</a:t>
            </a:r>
            <a:endParaRPr/>
          </a:p>
          <a:p>
            <a:pPr indent="0" lvl="0" marL="0" rtl="0" algn="l">
              <a:spcBef>
                <a:spcPts val="0"/>
              </a:spcBef>
              <a:spcAft>
                <a:spcPts val="0"/>
              </a:spcAft>
              <a:buNone/>
            </a:pPr>
            <a:r>
              <a:rPr lang="en"/>
              <a:t>The prototype was built using Figma.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ef091a75b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ef091a75b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can see the front end </a:t>
            </a:r>
            <a:r>
              <a:rPr lang="en"/>
              <a:t>with</a:t>
            </a:r>
            <a:r>
              <a:rPr lang="en"/>
              <a:t> Liam FinTooneyCoin and the owner hash down the bottom.</a:t>
            </a:r>
            <a:endParaRPr/>
          </a:p>
          <a:p>
            <a:pPr indent="0" lvl="0" marL="0" rtl="0" algn="l">
              <a:spcBef>
                <a:spcPts val="0"/>
              </a:spcBef>
              <a:spcAft>
                <a:spcPts val="0"/>
              </a:spcAft>
              <a:buNone/>
            </a:pPr>
            <a:r>
              <a:rPr lang="en"/>
              <a:t>Claudia FinTooneyCoin is open to bidding.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ee542a67d2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ee542a67d2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16-17 summary and learning - Mo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df7eaf6f88_0_1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df7eaf6f88_0_1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Source Sans Pro Light"/>
              <a:buChar char="➔"/>
            </a:pPr>
            <a:r>
              <a:rPr lang="en" sz="1400">
                <a:solidFill>
                  <a:schemeClr val="dk1"/>
                </a:solidFill>
                <a:latin typeface="Source Sans Pro Light"/>
                <a:ea typeface="Source Sans Pro Light"/>
                <a:cs typeface="Source Sans Pro Light"/>
                <a:sym typeface="Source Sans Pro Light"/>
              </a:rPr>
              <a:t>NFT’s generally sold using ETH by default, additional complexity to require purchase with token (FintooneyCoin)</a:t>
            </a:r>
            <a:endParaRPr sz="1400">
              <a:solidFill>
                <a:schemeClr val="dk1"/>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a:t>Difficult to find out the balance of fintooney coins in their balance / bid issues - they could bid more or not - do they have different currencies / what if they had placed multiple bids and multiple NFTs / Do we link all NFTs together to find the balance / How do we locate fintooney in someones wallet when they have other currencies in their wallet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ee722de48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ee722de48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the end of the bootcamp we took an after-shot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ee722de48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ee722de48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the end of the bootcamp we took an after-shot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ed69cd051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ed69cd051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buy TOON through crowdsale</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50000"/>
              </a:lnSpc>
              <a:spcBef>
                <a:spcPts val="0"/>
              </a:spcBef>
              <a:spcAft>
                <a:spcPts val="0"/>
              </a:spcAft>
              <a:buClr>
                <a:schemeClr val="dk1"/>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use TOON to buy NFTs</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50000"/>
              </a:lnSpc>
              <a:spcBef>
                <a:spcPts val="0"/>
              </a:spcBef>
              <a:spcAft>
                <a:spcPts val="0"/>
              </a:spcAft>
              <a:buClr>
                <a:schemeClr val="dk1"/>
              </a:buClr>
              <a:buSzPts val="1800"/>
              <a:buFont typeface="Source Sans Pro Light"/>
              <a:buChar char="★"/>
            </a:pPr>
            <a:r>
              <a:t/>
            </a:r>
            <a:endParaRPr sz="1800">
              <a:solidFill>
                <a:schemeClr val="dk1"/>
              </a:solidFill>
              <a:latin typeface="Source Sans Pro Light"/>
              <a:ea typeface="Source Sans Pro Light"/>
              <a:cs typeface="Source Sans Pro Light"/>
              <a:sym typeface="Source Sans Pro 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ee542a67d2_2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ee542a67d2_2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df7eaf6f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df7eaf6f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ee722de48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ee722de48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ef091a75b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ef091a75b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ee542a67d2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ee542a67d2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ee542a67d2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ee542a67d2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the end of the bootcamp we took an after-shot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ebf7caf3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ebf7caf3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3121B"/>
              </a:buClr>
              <a:buSzPts val="1100"/>
              <a:buFont typeface="Arial"/>
              <a:buNone/>
            </a:pPr>
            <a:r>
              <a:rPr lang="en">
                <a:solidFill>
                  <a:srgbClr val="03121B"/>
                </a:solidFill>
              </a:rPr>
              <a:t>8-11 Journey / API integration - Grace</a:t>
            </a:r>
            <a:endParaRPr>
              <a:solidFill>
                <a:srgbClr val="03121B"/>
              </a:solidFill>
            </a:endParaRPr>
          </a:p>
          <a:p>
            <a:pPr indent="-298450" lvl="0" marL="457200" rtl="0" algn="l">
              <a:spcBef>
                <a:spcPts val="0"/>
              </a:spcBef>
              <a:spcAft>
                <a:spcPts val="0"/>
              </a:spcAft>
              <a:buClr>
                <a:srgbClr val="03121B"/>
              </a:buClr>
              <a:buSzPts val="1100"/>
              <a:buChar char="-"/>
            </a:pPr>
            <a:r>
              <a:rPr lang="en">
                <a:solidFill>
                  <a:srgbClr val="03121B"/>
                </a:solidFill>
              </a:rPr>
              <a:t>The user journey is highlighted in the white box.</a:t>
            </a:r>
            <a:endParaRPr>
              <a:solidFill>
                <a:srgbClr val="03121B"/>
              </a:solidFill>
            </a:endParaRPr>
          </a:p>
          <a:p>
            <a:pPr indent="-298450" lvl="0" marL="457200" rtl="0" algn="l">
              <a:spcBef>
                <a:spcPts val="0"/>
              </a:spcBef>
              <a:spcAft>
                <a:spcPts val="0"/>
              </a:spcAft>
              <a:buClr>
                <a:srgbClr val="03121B"/>
              </a:buClr>
              <a:buSzPts val="1100"/>
              <a:buChar char="-"/>
            </a:pPr>
            <a:r>
              <a:rPr lang="en">
                <a:solidFill>
                  <a:srgbClr val="03121B"/>
                </a:solidFill>
              </a:rPr>
              <a:t>Anyone can load an image onto a web or python integrated portal.</a:t>
            </a:r>
            <a:endParaRPr>
              <a:solidFill>
                <a:srgbClr val="03121B"/>
              </a:solidFill>
            </a:endParaRPr>
          </a:p>
          <a:p>
            <a:pPr indent="-298450" lvl="0" marL="457200" rtl="0" algn="l">
              <a:spcBef>
                <a:spcPts val="0"/>
              </a:spcBef>
              <a:spcAft>
                <a:spcPts val="0"/>
              </a:spcAft>
              <a:buClr>
                <a:srgbClr val="03121B"/>
              </a:buClr>
              <a:buSzPts val="1100"/>
              <a:buChar char="-"/>
            </a:pPr>
            <a:r>
              <a:rPr lang="en">
                <a:solidFill>
                  <a:srgbClr val="03121B"/>
                </a:solidFill>
              </a:rPr>
              <a:t>We used Python to have the image rendered using ML into an avatar image.</a:t>
            </a:r>
            <a:endParaRPr>
              <a:solidFill>
                <a:srgbClr val="03121B"/>
              </a:solidFill>
            </a:endParaRPr>
          </a:p>
          <a:p>
            <a:pPr indent="-298450" lvl="0" marL="457200" rtl="0" algn="l">
              <a:spcBef>
                <a:spcPts val="0"/>
              </a:spcBef>
              <a:spcAft>
                <a:spcPts val="0"/>
              </a:spcAft>
              <a:buClr>
                <a:srgbClr val="03121B"/>
              </a:buClr>
              <a:buSzPts val="1100"/>
              <a:buChar char="-"/>
            </a:pPr>
            <a:r>
              <a:rPr lang="en">
                <a:solidFill>
                  <a:srgbClr val="03121B"/>
                </a:solidFill>
              </a:rPr>
              <a:t>Our python code then sent the image to be stored on IPFS via Pinata.</a:t>
            </a:r>
            <a:endParaRPr>
              <a:solidFill>
                <a:srgbClr val="03121B"/>
              </a:solidFill>
            </a:endParaRPr>
          </a:p>
          <a:p>
            <a:pPr indent="-298450" lvl="0" marL="457200" rtl="0" algn="l">
              <a:spcBef>
                <a:spcPts val="0"/>
              </a:spcBef>
              <a:spcAft>
                <a:spcPts val="0"/>
              </a:spcAft>
              <a:buClr>
                <a:srgbClr val="03121B"/>
              </a:buClr>
              <a:buSzPts val="1100"/>
              <a:buChar char="-"/>
            </a:pPr>
            <a:r>
              <a:rPr lang="en">
                <a:solidFill>
                  <a:srgbClr val="03121B"/>
                </a:solidFill>
              </a:rPr>
              <a:t>We created a TOON token with which we intended the ERC 721 NFTs to be purchased via an auction site.</a:t>
            </a:r>
            <a:endParaRPr>
              <a:solidFill>
                <a:srgbClr val="03121B"/>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ee542a67d2_2_1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ee542a67d2_2_1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3121B"/>
                </a:solidFill>
              </a:rPr>
              <a:t>8-11 journey / API integration - Grace</a:t>
            </a:r>
            <a:endParaRPr>
              <a:solidFill>
                <a:srgbClr val="03121B"/>
              </a:solidFill>
            </a:endParaRPr>
          </a:p>
          <a:p>
            <a:pPr indent="0" lvl="0" marL="0" rtl="0" algn="l">
              <a:spcBef>
                <a:spcPts val="0"/>
              </a:spcBef>
              <a:spcAft>
                <a:spcPts val="0"/>
              </a:spcAft>
              <a:buClr>
                <a:schemeClr val="dk1"/>
              </a:buClr>
              <a:buSzPts val="1100"/>
              <a:buFont typeface="Arial"/>
              <a:buNone/>
            </a:pPr>
            <a:r>
              <a:t/>
            </a:r>
            <a:endParaRPr>
              <a:solidFill>
                <a:srgbClr val="03121B"/>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1"/>
            </a:gs>
            <a:gs pos="100000">
              <a:schemeClr val="dk2"/>
            </a:gs>
          </a:gsLst>
          <a:lin ang="8100019" scaled="0"/>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56600" y="1663950"/>
            <a:ext cx="3853200" cy="16914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756600" y="3484263"/>
            <a:ext cx="4242600" cy="3933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rot="10800000">
            <a:off x="-1128850" y="-1939175"/>
            <a:ext cx="3460500" cy="3460500"/>
          </a:xfrm>
          <a:prstGeom prst="blockArc">
            <a:avLst>
              <a:gd fmla="val 5458868" name="adj1"/>
              <a:gd fmla="val 64197" name="adj2"/>
              <a:gd fmla="val 1843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64125" y="4267500"/>
            <a:ext cx="1726500" cy="492000"/>
          </a:xfrm>
          <a:prstGeom prst="roundRect">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850600" y="-1576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14" name="Google Shape;14;p2"/>
          <p:cNvSpPr/>
          <p:nvPr/>
        </p:nvSpPr>
        <p:spPr>
          <a:xfrm>
            <a:off x="137755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lt1"/>
            </a:gs>
            <a:gs pos="100000">
              <a:schemeClr val="dk2"/>
            </a:gs>
          </a:gsLst>
          <a:lin ang="18900732" scaled="0"/>
        </a:gradFill>
      </p:bgPr>
    </p:bg>
    <p:spTree>
      <p:nvGrpSpPr>
        <p:cNvPr id="90" name="Shape 90"/>
        <p:cNvGrpSpPr/>
        <p:nvPr/>
      </p:nvGrpSpPr>
      <p:grpSpPr>
        <a:xfrm>
          <a:off x="0" y="0"/>
          <a:ext cx="0" cy="0"/>
          <a:chOff x="0" y="0"/>
          <a:chExt cx="0" cy="0"/>
        </a:xfrm>
      </p:grpSpPr>
      <p:sp>
        <p:nvSpPr>
          <p:cNvPr id="91" name="Google Shape;91;p11"/>
          <p:cNvSpPr txBox="1"/>
          <p:nvPr>
            <p:ph hasCustomPrompt="1" type="title"/>
          </p:nvPr>
        </p:nvSpPr>
        <p:spPr>
          <a:xfrm>
            <a:off x="1284000" y="1158700"/>
            <a:ext cx="6576000" cy="21003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2" name="Google Shape;92;p11"/>
          <p:cNvSpPr txBox="1"/>
          <p:nvPr>
            <p:ph idx="1" type="subTitle"/>
          </p:nvPr>
        </p:nvSpPr>
        <p:spPr>
          <a:xfrm>
            <a:off x="1284000" y="31828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93" name="Google Shape;93;p11"/>
          <p:cNvSpPr/>
          <p:nvPr/>
        </p:nvSpPr>
        <p:spPr>
          <a:xfrm>
            <a:off x="-1154375" y="3902325"/>
            <a:ext cx="3460500" cy="34605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7790531">
            <a:off x="5581289" y="-5170108"/>
            <a:ext cx="4621887" cy="7189143"/>
          </a:xfrm>
          <a:custGeom>
            <a:rect b="b" l="l" r="r" t="t"/>
            <a:pathLst>
              <a:path extrusionOk="0" h="97650" w="62779">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
          <p:cNvSpPr/>
          <p:nvPr/>
        </p:nvSpPr>
        <p:spPr>
          <a:xfrm rot="-5400000">
            <a:off x="-1370000" y="165917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96" name="Google Shape;96;p11"/>
          <p:cNvSpPr/>
          <p:nvPr/>
        </p:nvSpPr>
        <p:spPr>
          <a:xfrm>
            <a:off x="3651725"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7" name="Shape 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8" name="Shape 98"/>
        <p:cNvGrpSpPr/>
        <p:nvPr/>
      </p:nvGrpSpPr>
      <p:grpSpPr>
        <a:xfrm>
          <a:off x="0" y="0"/>
          <a:ext cx="0" cy="0"/>
          <a:chOff x="0" y="0"/>
          <a:chExt cx="0" cy="0"/>
        </a:xfrm>
      </p:grpSpPr>
      <p:sp>
        <p:nvSpPr>
          <p:cNvPr id="99" name="Google Shape;99;p13"/>
          <p:cNvSpPr txBox="1"/>
          <p:nvPr>
            <p:ph type="title"/>
          </p:nvPr>
        </p:nvSpPr>
        <p:spPr>
          <a:xfrm>
            <a:off x="2143783" y="1537898"/>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0" name="Google Shape;100;p13"/>
          <p:cNvSpPr txBox="1"/>
          <p:nvPr>
            <p:ph idx="1" type="subTitle"/>
          </p:nvPr>
        </p:nvSpPr>
        <p:spPr>
          <a:xfrm>
            <a:off x="2143783" y="2002488"/>
            <a:ext cx="23055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1" name="Google Shape;101;p13"/>
          <p:cNvSpPr txBox="1"/>
          <p:nvPr>
            <p:ph idx="2" type="title"/>
          </p:nvPr>
        </p:nvSpPr>
        <p:spPr>
          <a:xfrm>
            <a:off x="5997153" y="1537898"/>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2" name="Google Shape;102;p13"/>
          <p:cNvSpPr txBox="1"/>
          <p:nvPr>
            <p:ph idx="3" type="subTitle"/>
          </p:nvPr>
        </p:nvSpPr>
        <p:spPr>
          <a:xfrm>
            <a:off x="5997154" y="2002488"/>
            <a:ext cx="23055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3" name="Google Shape;103;p13"/>
          <p:cNvSpPr txBox="1"/>
          <p:nvPr>
            <p:ph idx="4" type="title"/>
          </p:nvPr>
        </p:nvSpPr>
        <p:spPr>
          <a:xfrm>
            <a:off x="2143783" y="3048561"/>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4" name="Google Shape;104;p13"/>
          <p:cNvSpPr txBox="1"/>
          <p:nvPr>
            <p:ph idx="5" type="subTitle"/>
          </p:nvPr>
        </p:nvSpPr>
        <p:spPr>
          <a:xfrm>
            <a:off x="2143783" y="3513162"/>
            <a:ext cx="23055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5" name="Google Shape;105;p13"/>
          <p:cNvSpPr txBox="1"/>
          <p:nvPr>
            <p:ph idx="6" type="title"/>
          </p:nvPr>
        </p:nvSpPr>
        <p:spPr>
          <a:xfrm>
            <a:off x="5997153" y="3048561"/>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6" name="Google Shape;106;p13"/>
          <p:cNvSpPr txBox="1"/>
          <p:nvPr>
            <p:ph idx="7" type="subTitle"/>
          </p:nvPr>
        </p:nvSpPr>
        <p:spPr>
          <a:xfrm>
            <a:off x="5997154" y="3513162"/>
            <a:ext cx="23055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 name="Google Shape;107;p13"/>
          <p:cNvSpPr txBox="1"/>
          <p:nvPr>
            <p:ph hasCustomPrompt="1" idx="8" type="title"/>
          </p:nvPr>
        </p:nvSpPr>
        <p:spPr>
          <a:xfrm>
            <a:off x="948296" y="15212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7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8" name="Google Shape;108;p13"/>
          <p:cNvSpPr txBox="1"/>
          <p:nvPr>
            <p:ph hasCustomPrompt="1" idx="9" type="title"/>
          </p:nvPr>
        </p:nvSpPr>
        <p:spPr>
          <a:xfrm>
            <a:off x="948296" y="30007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7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9" name="Google Shape;109;p13"/>
          <p:cNvSpPr txBox="1"/>
          <p:nvPr>
            <p:ph hasCustomPrompt="1" idx="13" type="title"/>
          </p:nvPr>
        </p:nvSpPr>
        <p:spPr>
          <a:xfrm>
            <a:off x="4798471" y="15212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7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0" name="Google Shape;110;p13"/>
          <p:cNvSpPr txBox="1"/>
          <p:nvPr>
            <p:ph hasCustomPrompt="1" idx="14" type="title"/>
          </p:nvPr>
        </p:nvSpPr>
        <p:spPr>
          <a:xfrm>
            <a:off x="4798471" y="30007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7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1" name="Google Shape;111;p13"/>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12" name="Google Shape;112;p13"/>
          <p:cNvSpPr/>
          <p:nvPr/>
        </p:nvSpPr>
        <p:spPr>
          <a:xfrm flipH="1">
            <a:off x="-3276795" y="-2826762"/>
            <a:ext cx="5577900" cy="5577900"/>
          </a:xfrm>
          <a:prstGeom prst="blockArc">
            <a:avLst>
              <a:gd fmla="val 5458868" name="adj1"/>
              <a:gd fmla="val 21490218" name="adj2"/>
              <a:gd fmla="val 14275"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 name="Google Shape;113;p13"/>
          <p:cNvGrpSpPr/>
          <p:nvPr/>
        </p:nvGrpSpPr>
        <p:grpSpPr>
          <a:xfrm flipH="1">
            <a:off x="8300117" y="383970"/>
            <a:ext cx="492036" cy="492056"/>
            <a:chOff x="238125" y="1209825"/>
            <a:chExt cx="621650" cy="621675"/>
          </a:xfrm>
        </p:grpSpPr>
        <p:sp>
          <p:nvSpPr>
            <p:cNvPr id="114" name="Google Shape;114;p1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3"/>
          <p:cNvSpPr/>
          <p:nvPr/>
        </p:nvSpPr>
        <p:spPr>
          <a:xfrm flipH="1">
            <a:off x="7018002" y="4039050"/>
            <a:ext cx="3460500" cy="3460500"/>
          </a:xfrm>
          <a:prstGeom prst="blockArc">
            <a:avLst>
              <a:gd fmla="val 5458868" name="adj1"/>
              <a:gd fmla="val 64197" name="adj2"/>
              <a:gd fmla="val 1843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13"/>
          <p:cNvGrpSpPr/>
          <p:nvPr/>
        </p:nvGrpSpPr>
        <p:grpSpPr>
          <a:xfrm flipH="1">
            <a:off x="275142" y="4267470"/>
            <a:ext cx="492036" cy="492056"/>
            <a:chOff x="238125" y="1209825"/>
            <a:chExt cx="621650" cy="621675"/>
          </a:xfrm>
        </p:grpSpPr>
        <p:sp>
          <p:nvSpPr>
            <p:cNvPr id="124" name="Google Shape;124;p1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gradFill>
          <a:gsLst>
            <a:gs pos="0">
              <a:schemeClr val="accent2"/>
            </a:gs>
            <a:gs pos="100000">
              <a:schemeClr val="lt1"/>
            </a:gs>
          </a:gsLst>
          <a:lin ang="5400700" scaled="0"/>
        </a:gradFill>
      </p:bgPr>
    </p:bg>
    <p:spTree>
      <p:nvGrpSpPr>
        <p:cNvPr id="132" name="Shape 132"/>
        <p:cNvGrpSpPr/>
        <p:nvPr/>
      </p:nvGrpSpPr>
      <p:grpSpPr>
        <a:xfrm>
          <a:off x="0" y="0"/>
          <a:ext cx="0" cy="0"/>
          <a:chOff x="0" y="0"/>
          <a:chExt cx="0" cy="0"/>
        </a:xfrm>
      </p:grpSpPr>
      <p:sp>
        <p:nvSpPr>
          <p:cNvPr id="133" name="Google Shape;133;p14"/>
          <p:cNvSpPr txBox="1"/>
          <p:nvPr>
            <p:ph type="title"/>
          </p:nvPr>
        </p:nvSpPr>
        <p:spPr>
          <a:xfrm>
            <a:off x="2391900" y="3024613"/>
            <a:ext cx="43602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4" name="Google Shape;134;p14"/>
          <p:cNvSpPr txBox="1"/>
          <p:nvPr>
            <p:ph idx="1" type="subTitle"/>
          </p:nvPr>
        </p:nvSpPr>
        <p:spPr>
          <a:xfrm>
            <a:off x="1956450" y="1586988"/>
            <a:ext cx="5231100" cy="127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1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 name="Google Shape;135;p14"/>
          <p:cNvSpPr/>
          <p:nvPr/>
        </p:nvSpPr>
        <p:spPr>
          <a:xfrm>
            <a:off x="3205150" y="490187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136" name="Google Shape;136;p14"/>
          <p:cNvSpPr/>
          <p:nvPr/>
        </p:nvSpPr>
        <p:spPr>
          <a:xfrm rot="-5400000">
            <a:off x="-1527775" y="214197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137" name="Google Shape;137;p14"/>
          <p:cNvSpPr/>
          <p:nvPr/>
        </p:nvSpPr>
        <p:spPr>
          <a:xfrm rot="10800000">
            <a:off x="2410652" y="-3251175"/>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a:off x="6799248" y="3902325"/>
            <a:ext cx="4276500" cy="4276500"/>
          </a:xfrm>
          <a:prstGeom prst="blockArc">
            <a:avLst>
              <a:gd fmla="val 5458868" name="adj1"/>
              <a:gd fmla="val 64197" name="adj2"/>
              <a:gd fmla="val 1843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a:off x="7904175" y="-21007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8">
    <p:spTree>
      <p:nvGrpSpPr>
        <p:cNvPr id="140" name="Shape 140"/>
        <p:cNvGrpSpPr/>
        <p:nvPr/>
      </p:nvGrpSpPr>
      <p:grpSpPr>
        <a:xfrm>
          <a:off x="0" y="0"/>
          <a:ext cx="0" cy="0"/>
          <a:chOff x="0" y="0"/>
          <a:chExt cx="0" cy="0"/>
        </a:xfrm>
      </p:grpSpPr>
      <p:sp>
        <p:nvSpPr>
          <p:cNvPr id="141" name="Google Shape;141;p15"/>
          <p:cNvSpPr txBox="1"/>
          <p:nvPr>
            <p:ph idx="1" type="subTitle"/>
          </p:nvPr>
        </p:nvSpPr>
        <p:spPr>
          <a:xfrm>
            <a:off x="4081150" y="2561250"/>
            <a:ext cx="4215000" cy="132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 name="Google Shape;142;p15"/>
          <p:cNvSpPr txBox="1"/>
          <p:nvPr>
            <p:ph type="title"/>
          </p:nvPr>
        </p:nvSpPr>
        <p:spPr>
          <a:xfrm>
            <a:off x="4081173" y="1798675"/>
            <a:ext cx="4215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43" name="Google Shape;143;p15"/>
          <p:cNvSpPr/>
          <p:nvPr/>
        </p:nvSpPr>
        <p:spPr>
          <a:xfrm flipH="1" rot="-7790531">
            <a:off x="-1096874" y="-2478720"/>
            <a:ext cx="4621887" cy="7189143"/>
          </a:xfrm>
          <a:custGeom>
            <a:rect b="b" l="l" r="r" t="t"/>
            <a:pathLst>
              <a:path extrusionOk="0" h="97650" w="62779">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a:off x="7268074" y="3617875"/>
            <a:ext cx="3460500" cy="3460500"/>
          </a:xfrm>
          <a:prstGeom prst="blockArc">
            <a:avLst>
              <a:gd fmla="val 5458868" name="adj1"/>
              <a:gd fmla="val 64197" name="adj2"/>
              <a:gd fmla="val 1843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145" name="Shape 145"/>
        <p:cNvGrpSpPr/>
        <p:nvPr/>
      </p:nvGrpSpPr>
      <p:grpSpPr>
        <a:xfrm>
          <a:off x="0" y="0"/>
          <a:ext cx="0" cy="0"/>
          <a:chOff x="0" y="0"/>
          <a:chExt cx="0" cy="0"/>
        </a:xfrm>
      </p:grpSpPr>
      <p:sp>
        <p:nvSpPr>
          <p:cNvPr id="146" name="Google Shape;146;p16"/>
          <p:cNvSpPr txBox="1"/>
          <p:nvPr>
            <p:ph idx="1" type="body"/>
          </p:nvPr>
        </p:nvSpPr>
        <p:spPr>
          <a:xfrm>
            <a:off x="4278725" y="1919450"/>
            <a:ext cx="4097400" cy="2193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a:solidFill>
                  <a:srgbClr val="434343"/>
                </a:solidFill>
              </a:defRPr>
            </a:lvl1pPr>
            <a:lvl2pPr indent="-317500" lvl="1" marL="914400" rtl="0">
              <a:lnSpc>
                <a:spcPct val="115000"/>
              </a:lnSpc>
              <a:spcBef>
                <a:spcPts val="0"/>
              </a:spcBef>
              <a:spcAft>
                <a:spcPts val="0"/>
              </a:spcAft>
              <a:buSzPts val="1400"/>
              <a:buAutoNum type="alphaLcPeriod"/>
              <a:defRPr>
                <a:solidFill>
                  <a:srgbClr val="434343"/>
                </a:solidFill>
              </a:defRPr>
            </a:lvl2pPr>
            <a:lvl3pPr indent="-317500" lvl="2" marL="1371600" rtl="0">
              <a:lnSpc>
                <a:spcPct val="115000"/>
              </a:lnSpc>
              <a:spcBef>
                <a:spcPts val="1600"/>
              </a:spcBef>
              <a:spcAft>
                <a:spcPts val="0"/>
              </a:spcAft>
              <a:buSzPts val="1400"/>
              <a:buAutoNum type="romanLcPeriod"/>
              <a:defRPr>
                <a:solidFill>
                  <a:srgbClr val="434343"/>
                </a:solidFill>
              </a:defRPr>
            </a:lvl3pPr>
            <a:lvl4pPr indent="-317500" lvl="3" marL="1828800" rtl="0">
              <a:lnSpc>
                <a:spcPct val="115000"/>
              </a:lnSpc>
              <a:spcBef>
                <a:spcPts val="1600"/>
              </a:spcBef>
              <a:spcAft>
                <a:spcPts val="0"/>
              </a:spcAft>
              <a:buSzPts val="1400"/>
              <a:buAutoNum type="arabicPeriod"/>
              <a:defRPr>
                <a:solidFill>
                  <a:srgbClr val="434343"/>
                </a:solidFill>
              </a:defRPr>
            </a:lvl4pPr>
            <a:lvl5pPr indent="-317500" lvl="4" marL="2286000" rtl="0">
              <a:lnSpc>
                <a:spcPct val="115000"/>
              </a:lnSpc>
              <a:spcBef>
                <a:spcPts val="1600"/>
              </a:spcBef>
              <a:spcAft>
                <a:spcPts val="0"/>
              </a:spcAft>
              <a:buSzPts val="1400"/>
              <a:buAutoNum type="alphaLcPeriod"/>
              <a:defRPr>
                <a:solidFill>
                  <a:srgbClr val="434343"/>
                </a:solidFill>
              </a:defRPr>
            </a:lvl5pPr>
            <a:lvl6pPr indent="-317500" lvl="5" marL="2743200" rtl="0">
              <a:lnSpc>
                <a:spcPct val="115000"/>
              </a:lnSpc>
              <a:spcBef>
                <a:spcPts val="1600"/>
              </a:spcBef>
              <a:spcAft>
                <a:spcPts val="0"/>
              </a:spcAft>
              <a:buSzPts val="1400"/>
              <a:buAutoNum type="romanLcPeriod"/>
              <a:defRPr>
                <a:solidFill>
                  <a:srgbClr val="434343"/>
                </a:solidFill>
              </a:defRPr>
            </a:lvl6pPr>
            <a:lvl7pPr indent="-317500" lvl="6" marL="3200400" rtl="0">
              <a:lnSpc>
                <a:spcPct val="115000"/>
              </a:lnSpc>
              <a:spcBef>
                <a:spcPts val="1600"/>
              </a:spcBef>
              <a:spcAft>
                <a:spcPts val="0"/>
              </a:spcAft>
              <a:buSzPts val="1400"/>
              <a:buAutoNum type="arabicPeriod"/>
              <a:defRPr>
                <a:solidFill>
                  <a:srgbClr val="434343"/>
                </a:solidFill>
              </a:defRPr>
            </a:lvl7pPr>
            <a:lvl8pPr indent="-317500" lvl="7" marL="3657600" rtl="0">
              <a:lnSpc>
                <a:spcPct val="115000"/>
              </a:lnSpc>
              <a:spcBef>
                <a:spcPts val="1600"/>
              </a:spcBef>
              <a:spcAft>
                <a:spcPts val="0"/>
              </a:spcAft>
              <a:buSzPts val="1400"/>
              <a:buAutoNum type="alphaLcPeriod"/>
              <a:defRPr>
                <a:solidFill>
                  <a:srgbClr val="434343"/>
                </a:solidFill>
              </a:defRPr>
            </a:lvl8pPr>
            <a:lvl9pPr indent="-317500" lvl="8" marL="4114800" rtl="0">
              <a:lnSpc>
                <a:spcPct val="115000"/>
              </a:lnSpc>
              <a:spcBef>
                <a:spcPts val="1600"/>
              </a:spcBef>
              <a:spcAft>
                <a:spcPts val="1600"/>
              </a:spcAft>
              <a:buSzPts val="1400"/>
              <a:buAutoNum type="romanLcPeriod"/>
              <a:defRPr>
                <a:solidFill>
                  <a:srgbClr val="434343"/>
                </a:solidFill>
              </a:defRPr>
            </a:lvl9pPr>
          </a:lstStyle>
          <a:p/>
        </p:txBody>
      </p:sp>
      <p:sp>
        <p:nvSpPr>
          <p:cNvPr id="147" name="Google Shape;147;p16"/>
          <p:cNvSpPr txBox="1"/>
          <p:nvPr>
            <p:ph type="title"/>
          </p:nvPr>
        </p:nvSpPr>
        <p:spPr>
          <a:xfrm>
            <a:off x="4278725" y="787150"/>
            <a:ext cx="3739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48" name="Google Shape;148;p16"/>
          <p:cNvSpPr/>
          <p:nvPr/>
        </p:nvSpPr>
        <p:spPr>
          <a:xfrm>
            <a:off x="-1393887" y="3569938"/>
            <a:ext cx="3460500" cy="34605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149" name="Shape 149"/>
        <p:cNvGrpSpPr/>
        <p:nvPr/>
      </p:nvGrpSpPr>
      <p:grpSpPr>
        <a:xfrm>
          <a:off x="0" y="0"/>
          <a:ext cx="0" cy="0"/>
          <a:chOff x="0" y="0"/>
          <a:chExt cx="0" cy="0"/>
        </a:xfrm>
      </p:grpSpPr>
      <p:sp>
        <p:nvSpPr>
          <p:cNvPr id="150" name="Google Shape;150;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51" name="Google Shape;151;p17"/>
          <p:cNvSpPr txBox="1"/>
          <p:nvPr>
            <p:ph idx="2" type="title"/>
          </p:nvPr>
        </p:nvSpPr>
        <p:spPr>
          <a:xfrm>
            <a:off x="2026913" y="3220625"/>
            <a:ext cx="23601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52" name="Google Shape;152;p17"/>
          <p:cNvSpPr txBox="1"/>
          <p:nvPr>
            <p:ph idx="3" type="title"/>
          </p:nvPr>
        </p:nvSpPr>
        <p:spPr>
          <a:xfrm>
            <a:off x="4756675" y="3220625"/>
            <a:ext cx="23604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53" name="Google Shape;153;p17"/>
          <p:cNvSpPr txBox="1"/>
          <p:nvPr>
            <p:ph idx="1" type="subTitle"/>
          </p:nvPr>
        </p:nvSpPr>
        <p:spPr>
          <a:xfrm>
            <a:off x="4756680" y="3632050"/>
            <a:ext cx="2360400" cy="8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4" name="Google Shape;154;p17"/>
          <p:cNvSpPr txBox="1"/>
          <p:nvPr>
            <p:ph idx="4" type="subTitle"/>
          </p:nvPr>
        </p:nvSpPr>
        <p:spPr>
          <a:xfrm>
            <a:off x="2027071" y="3632050"/>
            <a:ext cx="2360100" cy="8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5" name="Google Shape;155;p17"/>
          <p:cNvSpPr/>
          <p:nvPr/>
        </p:nvSpPr>
        <p:spPr>
          <a:xfrm>
            <a:off x="7117073" y="3849475"/>
            <a:ext cx="4276500" cy="4276500"/>
          </a:xfrm>
          <a:prstGeom prst="blockArc">
            <a:avLst>
              <a:gd fmla="val 5458868" name="adj1"/>
              <a:gd fmla="val 64197" name="adj2"/>
              <a:gd fmla="val 1843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17"/>
          <p:cNvGrpSpPr/>
          <p:nvPr/>
        </p:nvGrpSpPr>
        <p:grpSpPr>
          <a:xfrm flipH="1">
            <a:off x="8177980" y="525670"/>
            <a:ext cx="492036" cy="492056"/>
            <a:chOff x="238125" y="1209825"/>
            <a:chExt cx="621650" cy="621675"/>
          </a:xfrm>
        </p:grpSpPr>
        <p:sp>
          <p:nvSpPr>
            <p:cNvPr id="157" name="Google Shape;157;p1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17"/>
          <p:cNvGrpSpPr/>
          <p:nvPr/>
        </p:nvGrpSpPr>
        <p:grpSpPr>
          <a:xfrm flipH="1">
            <a:off x="395455" y="4310770"/>
            <a:ext cx="492036" cy="492056"/>
            <a:chOff x="238125" y="1209825"/>
            <a:chExt cx="621650" cy="621675"/>
          </a:xfrm>
        </p:grpSpPr>
        <p:sp>
          <p:nvSpPr>
            <p:cNvPr id="166" name="Google Shape;166;p1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17"/>
          <p:cNvSpPr/>
          <p:nvPr/>
        </p:nvSpPr>
        <p:spPr>
          <a:xfrm rot="10800000">
            <a:off x="-2295773" y="-2894050"/>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75" name="Shape 175"/>
        <p:cNvGrpSpPr/>
        <p:nvPr/>
      </p:nvGrpSpPr>
      <p:grpSpPr>
        <a:xfrm>
          <a:off x="0" y="0"/>
          <a:ext cx="0" cy="0"/>
          <a:chOff x="0" y="0"/>
          <a:chExt cx="0" cy="0"/>
        </a:xfrm>
      </p:grpSpPr>
      <p:sp>
        <p:nvSpPr>
          <p:cNvPr id="176" name="Google Shape;176;p18"/>
          <p:cNvSpPr txBox="1"/>
          <p:nvPr>
            <p:ph type="title"/>
          </p:nvPr>
        </p:nvSpPr>
        <p:spPr>
          <a:xfrm>
            <a:off x="939650" y="445025"/>
            <a:ext cx="7264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77" name="Google Shape;177;p18"/>
          <p:cNvSpPr txBox="1"/>
          <p:nvPr>
            <p:ph idx="2" type="title"/>
          </p:nvPr>
        </p:nvSpPr>
        <p:spPr>
          <a:xfrm>
            <a:off x="937700" y="3217277"/>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8" name="Google Shape;178;p18"/>
          <p:cNvSpPr txBox="1"/>
          <p:nvPr>
            <p:ph idx="1" type="subTitle"/>
          </p:nvPr>
        </p:nvSpPr>
        <p:spPr>
          <a:xfrm>
            <a:off x="937700" y="3611452"/>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9" name="Google Shape;179;p18"/>
          <p:cNvSpPr txBox="1"/>
          <p:nvPr>
            <p:ph idx="3" type="title"/>
          </p:nvPr>
        </p:nvSpPr>
        <p:spPr>
          <a:xfrm>
            <a:off x="3484423" y="3217277"/>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0" name="Google Shape;180;p18"/>
          <p:cNvSpPr txBox="1"/>
          <p:nvPr>
            <p:ph idx="4" type="subTitle"/>
          </p:nvPr>
        </p:nvSpPr>
        <p:spPr>
          <a:xfrm>
            <a:off x="3484421" y="3611452"/>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1" name="Google Shape;181;p18"/>
          <p:cNvSpPr txBox="1"/>
          <p:nvPr>
            <p:ph idx="5" type="title"/>
          </p:nvPr>
        </p:nvSpPr>
        <p:spPr>
          <a:xfrm>
            <a:off x="6031146" y="3217277"/>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2" name="Google Shape;182;p18"/>
          <p:cNvSpPr txBox="1"/>
          <p:nvPr>
            <p:ph idx="6" type="subTitle"/>
          </p:nvPr>
        </p:nvSpPr>
        <p:spPr>
          <a:xfrm>
            <a:off x="6031149" y="3611452"/>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 name="Google Shape;183;p18"/>
          <p:cNvSpPr/>
          <p:nvPr/>
        </p:nvSpPr>
        <p:spPr>
          <a:xfrm rot="10800000">
            <a:off x="-2482748" y="-2776425"/>
            <a:ext cx="4322700" cy="4322400"/>
          </a:xfrm>
          <a:prstGeom prst="blockArc">
            <a:avLst>
              <a:gd fmla="val 5458868" name="adj1"/>
              <a:gd fmla="val 64197" name="adj2"/>
              <a:gd fmla="val 1843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a:off x="7892523" y="3513400"/>
            <a:ext cx="4276500" cy="4276500"/>
          </a:xfrm>
          <a:prstGeom prst="blockArc">
            <a:avLst>
              <a:gd fmla="val 5458868" name="adj1"/>
              <a:gd fmla="val 64197" name="adj2"/>
              <a:gd fmla="val 1843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gradFill>
          <a:gsLst>
            <a:gs pos="0">
              <a:schemeClr val="lt1"/>
            </a:gs>
            <a:gs pos="100000">
              <a:schemeClr val="dk2"/>
            </a:gs>
          </a:gsLst>
          <a:lin ang="18900732" scaled="0"/>
        </a:gradFill>
      </p:bgPr>
    </p:bg>
    <p:spTree>
      <p:nvGrpSpPr>
        <p:cNvPr id="185" name="Shape 185"/>
        <p:cNvGrpSpPr/>
        <p:nvPr/>
      </p:nvGrpSpPr>
      <p:grpSpPr>
        <a:xfrm>
          <a:off x="0" y="0"/>
          <a:ext cx="0" cy="0"/>
          <a:chOff x="0" y="0"/>
          <a:chExt cx="0" cy="0"/>
        </a:xfrm>
      </p:grpSpPr>
      <p:sp>
        <p:nvSpPr>
          <p:cNvPr id="186" name="Google Shape;186;p19"/>
          <p:cNvSpPr txBox="1"/>
          <p:nvPr>
            <p:ph type="title"/>
          </p:nvPr>
        </p:nvSpPr>
        <p:spPr>
          <a:xfrm>
            <a:off x="1160775" y="445025"/>
            <a:ext cx="682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87" name="Google Shape;187;p19"/>
          <p:cNvSpPr txBox="1"/>
          <p:nvPr>
            <p:ph idx="2" type="title"/>
          </p:nvPr>
        </p:nvSpPr>
        <p:spPr>
          <a:xfrm>
            <a:off x="2424850" y="161825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8" name="Google Shape;188;p19"/>
          <p:cNvSpPr txBox="1"/>
          <p:nvPr>
            <p:ph idx="1" type="subTitle"/>
          </p:nvPr>
        </p:nvSpPr>
        <p:spPr>
          <a:xfrm>
            <a:off x="2424850" y="2052375"/>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9" name="Google Shape;189;p19"/>
          <p:cNvSpPr txBox="1"/>
          <p:nvPr>
            <p:ph idx="3" type="title"/>
          </p:nvPr>
        </p:nvSpPr>
        <p:spPr>
          <a:xfrm>
            <a:off x="4740958" y="1618250"/>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0" name="Google Shape;190;p19"/>
          <p:cNvSpPr txBox="1"/>
          <p:nvPr>
            <p:ph idx="4" type="subTitle"/>
          </p:nvPr>
        </p:nvSpPr>
        <p:spPr>
          <a:xfrm>
            <a:off x="4740954" y="2052375"/>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1" name="Google Shape;191;p19"/>
          <p:cNvSpPr txBox="1"/>
          <p:nvPr>
            <p:ph idx="5" type="title"/>
          </p:nvPr>
        </p:nvSpPr>
        <p:spPr>
          <a:xfrm>
            <a:off x="2424850" y="320405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2" name="Google Shape;192;p19"/>
          <p:cNvSpPr txBox="1"/>
          <p:nvPr>
            <p:ph idx="6" type="subTitle"/>
          </p:nvPr>
        </p:nvSpPr>
        <p:spPr>
          <a:xfrm>
            <a:off x="2424850" y="3638175"/>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3" name="Google Shape;193;p19"/>
          <p:cNvSpPr txBox="1"/>
          <p:nvPr>
            <p:ph idx="7" type="title"/>
          </p:nvPr>
        </p:nvSpPr>
        <p:spPr>
          <a:xfrm>
            <a:off x="4740958" y="3204050"/>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4" name="Google Shape;194;p19"/>
          <p:cNvSpPr txBox="1"/>
          <p:nvPr>
            <p:ph idx="8" type="subTitle"/>
          </p:nvPr>
        </p:nvSpPr>
        <p:spPr>
          <a:xfrm>
            <a:off x="4740954" y="3638175"/>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5" name="Google Shape;195;p19"/>
          <p:cNvSpPr/>
          <p:nvPr/>
        </p:nvSpPr>
        <p:spPr>
          <a:xfrm flipH="1">
            <a:off x="-2482748" y="3397700"/>
            <a:ext cx="4276500" cy="4276500"/>
          </a:xfrm>
          <a:prstGeom prst="blockArc">
            <a:avLst>
              <a:gd fmla="val 5458868" name="adj1"/>
              <a:gd fmla="val 64197" name="adj2"/>
              <a:gd fmla="val 1843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flipH="1" rot="10800000">
            <a:off x="7425573" y="-2965325"/>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7" name="Shape 197"/>
        <p:cNvGrpSpPr/>
        <p:nvPr/>
      </p:nvGrpSpPr>
      <p:grpSpPr>
        <a:xfrm>
          <a:off x="0" y="0"/>
          <a:ext cx="0" cy="0"/>
          <a:chOff x="0" y="0"/>
          <a:chExt cx="0" cy="0"/>
        </a:xfrm>
      </p:grpSpPr>
      <p:sp>
        <p:nvSpPr>
          <p:cNvPr id="198" name="Google Shape;198;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99" name="Google Shape;199;p20"/>
          <p:cNvSpPr txBox="1"/>
          <p:nvPr>
            <p:ph idx="2" type="title"/>
          </p:nvPr>
        </p:nvSpPr>
        <p:spPr>
          <a:xfrm>
            <a:off x="1101175" y="19876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0" name="Google Shape;200;p20"/>
          <p:cNvSpPr txBox="1"/>
          <p:nvPr>
            <p:ph idx="1" type="subTitle"/>
          </p:nvPr>
        </p:nvSpPr>
        <p:spPr>
          <a:xfrm>
            <a:off x="1101175" y="2421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1" name="Google Shape;201;p20"/>
          <p:cNvSpPr txBox="1"/>
          <p:nvPr>
            <p:ph idx="3" type="title"/>
          </p:nvPr>
        </p:nvSpPr>
        <p:spPr>
          <a:xfrm>
            <a:off x="3578948" y="19876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2" name="Google Shape;202;p20"/>
          <p:cNvSpPr txBox="1"/>
          <p:nvPr>
            <p:ph idx="4" type="subTitle"/>
          </p:nvPr>
        </p:nvSpPr>
        <p:spPr>
          <a:xfrm>
            <a:off x="3578948" y="2421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3" name="Google Shape;203;p20"/>
          <p:cNvSpPr txBox="1"/>
          <p:nvPr>
            <p:ph idx="5" type="title"/>
          </p:nvPr>
        </p:nvSpPr>
        <p:spPr>
          <a:xfrm>
            <a:off x="1101175" y="36496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4" name="Google Shape;204;p20"/>
          <p:cNvSpPr txBox="1"/>
          <p:nvPr>
            <p:ph idx="6" type="subTitle"/>
          </p:nvPr>
        </p:nvSpPr>
        <p:spPr>
          <a:xfrm>
            <a:off x="1101175" y="4083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5" name="Google Shape;205;p20"/>
          <p:cNvSpPr txBox="1"/>
          <p:nvPr>
            <p:ph idx="7" type="title"/>
          </p:nvPr>
        </p:nvSpPr>
        <p:spPr>
          <a:xfrm>
            <a:off x="3578948" y="36496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6" name="Google Shape;206;p20"/>
          <p:cNvSpPr txBox="1"/>
          <p:nvPr>
            <p:ph idx="8" type="subTitle"/>
          </p:nvPr>
        </p:nvSpPr>
        <p:spPr>
          <a:xfrm>
            <a:off x="3578948" y="4083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7" name="Google Shape;207;p20"/>
          <p:cNvSpPr txBox="1"/>
          <p:nvPr>
            <p:ph idx="9" type="title"/>
          </p:nvPr>
        </p:nvSpPr>
        <p:spPr>
          <a:xfrm>
            <a:off x="6056727" y="19876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8" name="Google Shape;208;p20"/>
          <p:cNvSpPr txBox="1"/>
          <p:nvPr>
            <p:ph idx="13" type="subTitle"/>
          </p:nvPr>
        </p:nvSpPr>
        <p:spPr>
          <a:xfrm>
            <a:off x="6056727" y="2421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9" name="Google Shape;209;p20"/>
          <p:cNvSpPr txBox="1"/>
          <p:nvPr>
            <p:ph idx="14" type="title"/>
          </p:nvPr>
        </p:nvSpPr>
        <p:spPr>
          <a:xfrm>
            <a:off x="6056727" y="36496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0" name="Google Shape;210;p20"/>
          <p:cNvSpPr txBox="1"/>
          <p:nvPr>
            <p:ph idx="15" type="subTitle"/>
          </p:nvPr>
        </p:nvSpPr>
        <p:spPr>
          <a:xfrm>
            <a:off x="6056727" y="4083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1" name="Google Shape;211;p20"/>
          <p:cNvSpPr/>
          <p:nvPr/>
        </p:nvSpPr>
        <p:spPr>
          <a:xfrm rot="10800000">
            <a:off x="-2482748" y="-2776425"/>
            <a:ext cx="4276500" cy="42765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lt1"/>
            </a:gs>
          </a:gsLst>
          <a:lin ang="5400012" scaled="0"/>
        </a:gra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720000" y="1720278"/>
            <a:ext cx="3739200" cy="1915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720000" y="794322"/>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 name="Google Shape;18;p3"/>
          <p:cNvSpPr txBox="1"/>
          <p:nvPr>
            <p:ph idx="1" type="subTitle"/>
          </p:nvPr>
        </p:nvSpPr>
        <p:spPr>
          <a:xfrm>
            <a:off x="720000" y="3635778"/>
            <a:ext cx="2556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 name="Google Shape;19;p3"/>
          <p:cNvSpPr/>
          <p:nvPr/>
        </p:nvSpPr>
        <p:spPr>
          <a:xfrm rot="10800000">
            <a:off x="-1640112" y="-3180850"/>
            <a:ext cx="4916700" cy="49167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5713488" y="2149075"/>
            <a:ext cx="4916700" cy="4916700"/>
          </a:xfrm>
          <a:prstGeom prst="blockArc">
            <a:avLst>
              <a:gd fmla="val 5458868" name="adj1"/>
              <a:gd fmla="val 64197" name="adj2"/>
              <a:gd fmla="val 1843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7686350" y="207887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22" name="Google Shape;22;p3"/>
          <p:cNvSpPr/>
          <p:nvPr/>
        </p:nvSpPr>
        <p:spPr>
          <a:xfrm>
            <a:off x="62330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212" name="Shape 212"/>
        <p:cNvGrpSpPr/>
        <p:nvPr/>
      </p:nvGrpSpPr>
      <p:grpSpPr>
        <a:xfrm>
          <a:off x="0" y="0"/>
          <a:ext cx="0" cy="0"/>
          <a:chOff x="0" y="0"/>
          <a:chExt cx="0" cy="0"/>
        </a:xfrm>
      </p:grpSpPr>
      <p:sp>
        <p:nvSpPr>
          <p:cNvPr id="213" name="Google Shape;213;p21"/>
          <p:cNvSpPr txBox="1"/>
          <p:nvPr>
            <p:ph hasCustomPrompt="1" type="title"/>
          </p:nvPr>
        </p:nvSpPr>
        <p:spPr>
          <a:xfrm>
            <a:off x="2223600" y="670231"/>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4" name="Google Shape;214;p21"/>
          <p:cNvSpPr txBox="1"/>
          <p:nvPr>
            <p:ph idx="1" type="subTitle"/>
          </p:nvPr>
        </p:nvSpPr>
        <p:spPr>
          <a:xfrm>
            <a:off x="2223600" y="1253631"/>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latin typeface="Source Sans Pro"/>
                <a:ea typeface="Source Sans Pro"/>
                <a:cs typeface="Source Sans Pro"/>
                <a:sym typeface="Source Sans Pro"/>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15" name="Google Shape;215;p21"/>
          <p:cNvSpPr txBox="1"/>
          <p:nvPr>
            <p:ph hasCustomPrompt="1" idx="2" type="title"/>
          </p:nvPr>
        </p:nvSpPr>
        <p:spPr>
          <a:xfrm>
            <a:off x="2223600" y="1967938"/>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6" name="Google Shape;216;p21"/>
          <p:cNvSpPr txBox="1"/>
          <p:nvPr>
            <p:ph idx="3" type="subTitle"/>
          </p:nvPr>
        </p:nvSpPr>
        <p:spPr>
          <a:xfrm>
            <a:off x="2223600" y="2564050"/>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latin typeface="Source Sans Pro"/>
                <a:ea typeface="Source Sans Pro"/>
                <a:cs typeface="Source Sans Pro"/>
                <a:sym typeface="Source Sans Pro"/>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17" name="Google Shape;217;p21"/>
          <p:cNvSpPr txBox="1"/>
          <p:nvPr>
            <p:ph hasCustomPrompt="1" idx="4" type="title"/>
          </p:nvPr>
        </p:nvSpPr>
        <p:spPr>
          <a:xfrm>
            <a:off x="2223600" y="3265644"/>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8" name="Google Shape;218;p21"/>
          <p:cNvSpPr txBox="1"/>
          <p:nvPr>
            <p:ph idx="5" type="subTitle"/>
          </p:nvPr>
        </p:nvSpPr>
        <p:spPr>
          <a:xfrm>
            <a:off x="2223600" y="3874469"/>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latin typeface="Source Sans Pro"/>
                <a:ea typeface="Source Sans Pro"/>
                <a:cs typeface="Source Sans Pro"/>
                <a:sym typeface="Source Sans Pro"/>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19" name="Google Shape;219;p21"/>
          <p:cNvSpPr/>
          <p:nvPr/>
        </p:nvSpPr>
        <p:spPr>
          <a:xfrm flipH="1" rot="10800000">
            <a:off x="-1386950" y="-2176422"/>
            <a:ext cx="3460500" cy="3460500"/>
          </a:xfrm>
          <a:prstGeom prst="blockArc">
            <a:avLst>
              <a:gd fmla="val 5458868" name="adj1"/>
              <a:gd fmla="val 64197" name="adj2"/>
              <a:gd fmla="val 1843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flipH="1" rot="3009469">
            <a:off x="6254489" y="2582668"/>
            <a:ext cx="4621887" cy="7189143"/>
          </a:xfrm>
          <a:custGeom>
            <a:rect b="b" l="l" r="r" t="t"/>
            <a:pathLst>
              <a:path extrusionOk="0" h="97650" w="62779">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rot="-5400000">
            <a:off x="-1370000" y="302772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222" name="Google Shape;222;p21"/>
          <p:cNvSpPr/>
          <p:nvPr/>
        </p:nvSpPr>
        <p:spPr>
          <a:xfrm rot="5400000">
            <a:off x="7376150" y="1086425"/>
            <a:ext cx="1726500" cy="492000"/>
          </a:xfrm>
          <a:prstGeom prst="roundRect">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
    <p:bg>
      <p:bgPr>
        <a:gradFill>
          <a:gsLst>
            <a:gs pos="0">
              <a:schemeClr val="accent2"/>
            </a:gs>
            <a:gs pos="100000">
              <a:schemeClr val="lt1"/>
            </a:gs>
          </a:gsLst>
          <a:lin ang="18900732" scaled="0"/>
        </a:gradFill>
      </p:bgPr>
    </p:bg>
    <p:spTree>
      <p:nvGrpSpPr>
        <p:cNvPr id="223" name="Shape 223"/>
        <p:cNvGrpSpPr/>
        <p:nvPr/>
      </p:nvGrpSpPr>
      <p:grpSpPr>
        <a:xfrm>
          <a:off x="0" y="0"/>
          <a:ext cx="0" cy="0"/>
          <a:chOff x="0" y="0"/>
          <a:chExt cx="0" cy="0"/>
        </a:xfrm>
      </p:grpSpPr>
      <p:sp>
        <p:nvSpPr>
          <p:cNvPr id="224" name="Google Shape;224;p22"/>
          <p:cNvSpPr txBox="1"/>
          <p:nvPr>
            <p:ph type="title"/>
          </p:nvPr>
        </p:nvSpPr>
        <p:spPr>
          <a:xfrm>
            <a:off x="872400" y="1790200"/>
            <a:ext cx="2903700" cy="1076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25" name="Google Shape;225;p22"/>
          <p:cNvSpPr txBox="1"/>
          <p:nvPr>
            <p:ph idx="1" type="subTitle"/>
          </p:nvPr>
        </p:nvSpPr>
        <p:spPr>
          <a:xfrm>
            <a:off x="872400" y="3024625"/>
            <a:ext cx="3187800" cy="813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6" name="Google Shape;226;p22"/>
          <p:cNvSpPr/>
          <p:nvPr/>
        </p:nvSpPr>
        <p:spPr>
          <a:xfrm>
            <a:off x="5799173" y="3103600"/>
            <a:ext cx="4276500" cy="4276500"/>
          </a:xfrm>
          <a:prstGeom prst="blockArc">
            <a:avLst>
              <a:gd fmla="val 5458868" name="adj1"/>
              <a:gd fmla="val 64197" name="adj2"/>
              <a:gd fmla="val 1843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rot="10800000">
            <a:off x="254252" y="-3031150"/>
            <a:ext cx="4322700" cy="4322400"/>
          </a:xfrm>
          <a:prstGeom prst="blockArc">
            <a:avLst>
              <a:gd fmla="val 5458868" name="adj1"/>
              <a:gd fmla="val 64197" name="adj2"/>
              <a:gd fmla="val 1843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2"/>
          <p:cNvSpPr/>
          <p:nvPr/>
        </p:nvSpPr>
        <p:spPr>
          <a:xfrm>
            <a:off x="211690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
    <p:spTree>
      <p:nvGrpSpPr>
        <p:cNvPr id="229" name="Shape 229"/>
        <p:cNvGrpSpPr/>
        <p:nvPr/>
      </p:nvGrpSpPr>
      <p:grpSpPr>
        <a:xfrm>
          <a:off x="0" y="0"/>
          <a:ext cx="0" cy="0"/>
          <a:chOff x="0" y="0"/>
          <a:chExt cx="0" cy="0"/>
        </a:xfrm>
      </p:grpSpPr>
      <p:sp>
        <p:nvSpPr>
          <p:cNvPr id="230" name="Google Shape;230;p23"/>
          <p:cNvSpPr txBox="1"/>
          <p:nvPr>
            <p:ph type="title"/>
          </p:nvPr>
        </p:nvSpPr>
        <p:spPr>
          <a:xfrm>
            <a:off x="3888975" y="2206435"/>
            <a:ext cx="42948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31" name="Google Shape;231;p23"/>
          <p:cNvSpPr txBox="1"/>
          <p:nvPr>
            <p:ph idx="1" type="subTitle"/>
          </p:nvPr>
        </p:nvSpPr>
        <p:spPr>
          <a:xfrm>
            <a:off x="5017275" y="2922725"/>
            <a:ext cx="3166500" cy="795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2" name="Google Shape;232;p23"/>
          <p:cNvSpPr/>
          <p:nvPr/>
        </p:nvSpPr>
        <p:spPr>
          <a:xfrm flipH="1">
            <a:off x="-1081486" y="3103600"/>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flipH="1" rot="10800000">
            <a:off x="5902786" y="-2831275"/>
            <a:ext cx="4322700" cy="4322400"/>
          </a:xfrm>
          <a:prstGeom prst="blockArc">
            <a:avLst>
              <a:gd fmla="val 5458868" name="adj1"/>
              <a:gd fmla="val 64197" name="adj2"/>
              <a:gd fmla="val 1843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a:off x="833675"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
    <p:bg>
      <p:bgPr>
        <a:gradFill>
          <a:gsLst>
            <a:gs pos="0">
              <a:schemeClr val="lt1"/>
            </a:gs>
            <a:gs pos="100000">
              <a:schemeClr val="dk2"/>
            </a:gs>
          </a:gsLst>
          <a:lin ang="8099331" scaled="0"/>
        </a:gradFill>
      </p:bgPr>
    </p:bg>
    <p:spTree>
      <p:nvGrpSpPr>
        <p:cNvPr id="235" name="Shape 235"/>
        <p:cNvGrpSpPr/>
        <p:nvPr/>
      </p:nvGrpSpPr>
      <p:grpSpPr>
        <a:xfrm>
          <a:off x="0" y="0"/>
          <a:ext cx="0" cy="0"/>
          <a:chOff x="0" y="0"/>
          <a:chExt cx="0" cy="0"/>
        </a:xfrm>
      </p:grpSpPr>
      <p:sp>
        <p:nvSpPr>
          <p:cNvPr id="236" name="Google Shape;236;p24"/>
          <p:cNvSpPr txBox="1"/>
          <p:nvPr>
            <p:ph type="title"/>
          </p:nvPr>
        </p:nvSpPr>
        <p:spPr>
          <a:xfrm>
            <a:off x="872400" y="2208864"/>
            <a:ext cx="437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37" name="Google Shape;237;p24"/>
          <p:cNvSpPr txBox="1"/>
          <p:nvPr>
            <p:ph idx="1" type="subTitle"/>
          </p:nvPr>
        </p:nvSpPr>
        <p:spPr>
          <a:xfrm>
            <a:off x="872400" y="3027400"/>
            <a:ext cx="3145500" cy="813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8" name="Google Shape;238;p24"/>
          <p:cNvSpPr/>
          <p:nvPr/>
        </p:nvSpPr>
        <p:spPr>
          <a:xfrm>
            <a:off x="5799173" y="3103600"/>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rot="10800000">
            <a:off x="-1231298" y="-2831275"/>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a:off x="8101725" y="3902325"/>
            <a:ext cx="1726500" cy="492000"/>
          </a:xfrm>
          <a:prstGeom prst="roundRect">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p:nvPr/>
        </p:nvSpPr>
        <p:spPr>
          <a:xfrm>
            <a:off x="243245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bg>
      <p:bgPr>
        <a:gradFill>
          <a:gsLst>
            <a:gs pos="0">
              <a:schemeClr val="lt1"/>
            </a:gs>
            <a:gs pos="100000">
              <a:schemeClr val="dk2"/>
            </a:gs>
          </a:gsLst>
          <a:lin ang="18900732" scaled="0"/>
        </a:gradFill>
      </p:bgPr>
    </p:bg>
    <p:spTree>
      <p:nvGrpSpPr>
        <p:cNvPr id="242" name="Shape 242"/>
        <p:cNvGrpSpPr/>
        <p:nvPr/>
      </p:nvGrpSpPr>
      <p:grpSpPr>
        <a:xfrm>
          <a:off x="0" y="0"/>
          <a:ext cx="0" cy="0"/>
          <a:chOff x="0" y="0"/>
          <a:chExt cx="0" cy="0"/>
        </a:xfrm>
      </p:grpSpPr>
      <p:sp>
        <p:nvSpPr>
          <p:cNvPr id="243" name="Google Shape;243;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44" name="Google Shape;244;p25"/>
          <p:cNvSpPr/>
          <p:nvPr/>
        </p:nvSpPr>
        <p:spPr>
          <a:xfrm>
            <a:off x="7250698" y="3934725"/>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 name="Google Shape;245;p25"/>
          <p:cNvGrpSpPr/>
          <p:nvPr/>
        </p:nvGrpSpPr>
        <p:grpSpPr>
          <a:xfrm flipH="1">
            <a:off x="8196442" y="525670"/>
            <a:ext cx="492036" cy="492056"/>
            <a:chOff x="238125" y="1209825"/>
            <a:chExt cx="621650" cy="621675"/>
          </a:xfrm>
        </p:grpSpPr>
        <p:sp>
          <p:nvSpPr>
            <p:cNvPr id="246" name="Google Shape;246;p25"/>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5"/>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25"/>
          <p:cNvGrpSpPr/>
          <p:nvPr/>
        </p:nvGrpSpPr>
        <p:grpSpPr>
          <a:xfrm flipH="1">
            <a:off x="331355" y="4322320"/>
            <a:ext cx="492036" cy="492056"/>
            <a:chOff x="238125" y="1209825"/>
            <a:chExt cx="621650" cy="621675"/>
          </a:xfrm>
        </p:grpSpPr>
        <p:sp>
          <p:nvSpPr>
            <p:cNvPr id="255" name="Google Shape;255;p25"/>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5"/>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5"/>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5"/>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5"/>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5"/>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5"/>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25"/>
          <p:cNvSpPr/>
          <p:nvPr/>
        </p:nvSpPr>
        <p:spPr>
          <a:xfrm rot="10800000">
            <a:off x="-2620623" y="-3017200"/>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
          <p:cNvSpPr/>
          <p:nvPr/>
        </p:nvSpPr>
        <p:spPr>
          <a:xfrm>
            <a:off x="137755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
    <p:bg>
      <p:bgPr>
        <a:gradFill>
          <a:gsLst>
            <a:gs pos="0">
              <a:schemeClr val="accent2"/>
            </a:gs>
            <a:gs pos="100000">
              <a:schemeClr val="lt1"/>
            </a:gs>
          </a:gsLst>
          <a:lin ang="18900732" scaled="0"/>
        </a:gradFill>
      </p:bgPr>
    </p:bg>
    <p:spTree>
      <p:nvGrpSpPr>
        <p:cNvPr id="265" name="Shape 265"/>
        <p:cNvGrpSpPr/>
        <p:nvPr/>
      </p:nvGrpSpPr>
      <p:grpSpPr>
        <a:xfrm>
          <a:off x="0" y="0"/>
          <a:ext cx="0" cy="0"/>
          <a:chOff x="0" y="0"/>
          <a:chExt cx="0" cy="0"/>
        </a:xfrm>
      </p:grpSpPr>
      <p:sp>
        <p:nvSpPr>
          <p:cNvPr id="266" name="Google Shape;266;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67" name="Google Shape;267;p26"/>
          <p:cNvSpPr/>
          <p:nvPr/>
        </p:nvSpPr>
        <p:spPr>
          <a:xfrm rot="10800000">
            <a:off x="-2497473" y="-3047200"/>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26"/>
          <p:cNvGrpSpPr/>
          <p:nvPr/>
        </p:nvGrpSpPr>
        <p:grpSpPr>
          <a:xfrm flipH="1" rot="10800000">
            <a:off x="398097" y="4159674"/>
            <a:ext cx="492036" cy="492056"/>
            <a:chOff x="238125" y="1209825"/>
            <a:chExt cx="621650" cy="621675"/>
          </a:xfrm>
        </p:grpSpPr>
        <p:sp>
          <p:nvSpPr>
            <p:cNvPr id="269" name="Google Shape;269;p2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26"/>
          <p:cNvGrpSpPr/>
          <p:nvPr/>
        </p:nvGrpSpPr>
        <p:grpSpPr>
          <a:xfrm flipH="1" rot="10800000">
            <a:off x="8272660" y="378074"/>
            <a:ext cx="492036" cy="492056"/>
            <a:chOff x="238125" y="1209825"/>
            <a:chExt cx="621650" cy="621675"/>
          </a:xfrm>
        </p:grpSpPr>
        <p:sp>
          <p:nvSpPr>
            <p:cNvPr id="278" name="Google Shape;278;p2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26"/>
          <p:cNvSpPr/>
          <p:nvPr/>
        </p:nvSpPr>
        <p:spPr>
          <a:xfrm>
            <a:off x="7488698" y="3953550"/>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3">
    <p:spTree>
      <p:nvGrpSpPr>
        <p:cNvPr id="287" name="Shape 287"/>
        <p:cNvGrpSpPr/>
        <p:nvPr/>
      </p:nvGrpSpPr>
      <p:grpSpPr>
        <a:xfrm>
          <a:off x="0" y="0"/>
          <a:ext cx="0" cy="0"/>
          <a:chOff x="0" y="0"/>
          <a:chExt cx="0" cy="0"/>
        </a:xfrm>
      </p:grpSpPr>
      <p:sp>
        <p:nvSpPr>
          <p:cNvPr id="288" name="Google Shape;288;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89" name="Google Shape;289;p27"/>
          <p:cNvSpPr/>
          <p:nvPr/>
        </p:nvSpPr>
        <p:spPr>
          <a:xfrm flipH="1">
            <a:off x="-2535348" y="3934725"/>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27"/>
          <p:cNvGrpSpPr/>
          <p:nvPr/>
        </p:nvGrpSpPr>
        <p:grpSpPr>
          <a:xfrm>
            <a:off x="398097" y="919645"/>
            <a:ext cx="492036" cy="492056"/>
            <a:chOff x="238125" y="1209825"/>
            <a:chExt cx="621650" cy="621675"/>
          </a:xfrm>
        </p:grpSpPr>
        <p:sp>
          <p:nvSpPr>
            <p:cNvPr id="291" name="Google Shape;291;p2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27"/>
          <p:cNvGrpSpPr/>
          <p:nvPr/>
        </p:nvGrpSpPr>
        <p:grpSpPr>
          <a:xfrm>
            <a:off x="8263185" y="571270"/>
            <a:ext cx="492036" cy="492056"/>
            <a:chOff x="238125" y="1209825"/>
            <a:chExt cx="621650" cy="621675"/>
          </a:xfrm>
        </p:grpSpPr>
        <p:sp>
          <p:nvSpPr>
            <p:cNvPr id="300" name="Google Shape;300;p2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bg>
      <p:bgPr>
        <a:gradFill>
          <a:gsLst>
            <a:gs pos="0">
              <a:schemeClr val="accent2"/>
            </a:gs>
            <a:gs pos="100000">
              <a:schemeClr val="lt1"/>
            </a:gs>
          </a:gsLst>
          <a:lin ang="18900732" scaled="0"/>
        </a:gradFill>
      </p:bgPr>
    </p:bg>
    <p:spTree>
      <p:nvGrpSpPr>
        <p:cNvPr id="308" name="Shape 308"/>
        <p:cNvGrpSpPr/>
        <p:nvPr/>
      </p:nvGrpSpPr>
      <p:grpSpPr>
        <a:xfrm>
          <a:off x="0" y="0"/>
          <a:ext cx="0" cy="0"/>
          <a:chOff x="0" y="0"/>
          <a:chExt cx="0" cy="0"/>
        </a:xfrm>
      </p:grpSpPr>
      <p:sp>
        <p:nvSpPr>
          <p:cNvPr id="309" name="Google Shape;309;p28"/>
          <p:cNvSpPr txBox="1"/>
          <p:nvPr>
            <p:ph type="title"/>
          </p:nvPr>
        </p:nvSpPr>
        <p:spPr>
          <a:xfrm>
            <a:off x="4357400" y="1720278"/>
            <a:ext cx="3739200" cy="191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310" name="Google Shape;310;p28"/>
          <p:cNvSpPr txBox="1"/>
          <p:nvPr>
            <p:ph hasCustomPrompt="1" idx="2" type="title"/>
          </p:nvPr>
        </p:nvSpPr>
        <p:spPr>
          <a:xfrm>
            <a:off x="7039700" y="794322"/>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1" name="Google Shape;311;p28"/>
          <p:cNvSpPr txBox="1"/>
          <p:nvPr>
            <p:ph idx="1" type="subTitle"/>
          </p:nvPr>
        </p:nvSpPr>
        <p:spPr>
          <a:xfrm>
            <a:off x="5540000" y="3635778"/>
            <a:ext cx="25566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160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312" name="Google Shape;312;p28"/>
          <p:cNvSpPr/>
          <p:nvPr/>
        </p:nvSpPr>
        <p:spPr>
          <a:xfrm flipH="1">
            <a:off x="-1640112" y="2149075"/>
            <a:ext cx="4916700" cy="4916700"/>
          </a:xfrm>
          <a:prstGeom prst="blockArc">
            <a:avLst>
              <a:gd fmla="val 5458868" name="adj1"/>
              <a:gd fmla="val 64197" name="adj2"/>
              <a:gd fmla="val 1843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8"/>
          <p:cNvSpPr/>
          <p:nvPr/>
        </p:nvSpPr>
        <p:spPr>
          <a:xfrm>
            <a:off x="5633079"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314" name="Google Shape;314;p28"/>
          <p:cNvSpPr/>
          <p:nvPr/>
        </p:nvSpPr>
        <p:spPr>
          <a:xfrm rot="-5400000">
            <a:off x="-1429971" y="207887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ONE_COLUMN_TEXT_2">
    <p:bg>
      <p:bgPr>
        <a:gradFill>
          <a:gsLst>
            <a:gs pos="0">
              <a:schemeClr val="lt1"/>
            </a:gs>
            <a:gs pos="100000">
              <a:schemeClr val="dk2"/>
            </a:gs>
          </a:gsLst>
          <a:lin ang="18900044" scaled="0"/>
        </a:gradFill>
      </p:bgPr>
    </p:bg>
    <p:spTree>
      <p:nvGrpSpPr>
        <p:cNvPr id="315" name="Shape 315"/>
        <p:cNvGrpSpPr/>
        <p:nvPr/>
      </p:nvGrpSpPr>
      <p:grpSpPr>
        <a:xfrm>
          <a:off x="0" y="0"/>
          <a:ext cx="0" cy="0"/>
          <a:chOff x="0" y="0"/>
          <a:chExt cx="0" cy="0"/>
        </a:xfrm>
      </p:grpSpPr>
      <p:sp>
        <p:nvSpPr>
          <p:cNvPr id="316" name="Google Shape;316;p29"/>
          <p:cNvSpPr txBox="1"/>
          <p:nvPr>
            <p:ph idx="1" type="body"/>
          </p:nvPr>
        </p:nvSpPr>
        <p:spPr>
          <a:xfrm>
            <a:off x="720000" y="1554668"/>
            <a:ext cx="41010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a:solidFill>
                  <a:srgbClr val="434343"/>
                </a:solidFill>
              </a:defRPr>
            </a:lvl1pPr>
            <a:lvl2pPr indent="-317500" lvl="1" marL="914400" rtl="0">
              <a:lnSpc>
                <a:spcPct val="115000"/>
              </a:lnSpc>
              <a:spcBef>
                <a:spcPts val="0"/>
              </a:spcBef>
              <a:spcAft>
                <a:spcPts val="0"/>
              </a:spcAft>
              <a:buSzPts val="1400"/>
              <a:buAutoNum type="alphaLcPeriod"/>
              <a:defRPr>
                <a:solidFill>
                  <a:srgbClr val="434343"/>
                </a:solidFill>
              </a:defRPr>
            </a:lvl2pPr>
            <a:lvl3pPr indent="-317500" lvl="2" marL="1371600" rtl="0">
              <a:lnSpc>
                <a:spcPct val="115000"/>
              </a:lnSpc>
              <a:spcBef>
                <a:spcPts val="1600"/>
              </a:spcBef>
              <a:spcAft>
                <a:spcPts val="0"/>
              </a:spcAft>
              <a:buSzPts val="1400"/>
              <a:buAutoNum type="romanLcPeriod"/>
              <a:defRPr>
                <a:solidFill>
                  <a:srgbClr val="434343"/>
                </a:solidFill>
              </a:defRPr>
            </a:lvl3pPr>
            <a:lvl4pPr indent="-317500" lvl="3" marL="1828800" rtl="0">
              <a:lnSpc>
                <a:spcPct val="115000"/>
              </a:lnSpc>
              <a:spcBef>
                <a:spcPts val="1600"/>
              </a:spcBef>
              <a:spcAft>
                <a:spcPts val="0"/>
              </a:spcAft>
              <a:buSzPts val="1400"/>
              <a:buAutoNum type="arabicPeriod"/>
              <a:defRPr>
                <a:solidFill>
                  <a:srgbClr val="434343"/>
                </a:solidFill>
              </a:defRPr>
            </a:lvl4pPr>
            <a:lvl5pPr indent="-317500" lvl="4" marL="2286000" rtl="0">
              <a:lnSpc>
                <a:spcPct val="115000"/>
              </a:lnSpc>
              <a:spcBef>
                <a:spcPts val="1600"/>
              </a:spcBef>
              <a:spcAft>
                <a:spcPts val="0"/>
              </a:spcAft>
              <a:buSzPts val="1400"/>
              <a:buAutoNum type="alphaLcPeriod"/>
              <a:defRPr>
                <a:solidFill>
                  <a:srgbClr val="434343"/>
                </a:solidFill>
              </a:defRPr>
            </a:lvl5pPr>
            <a:lvl6pPr indent="-317500" lvl="5" marL="2743200" rtl="0">
              <a:lnSpc>
                <a:spcPct val="115000"/>
              </a:lnSpc>
              <a:spcBef>
                <a:spcPts val="1600"/>
              </a:spcBef>
              <a:spcAft>
                <a:spcPts val="0"/>
              </a:spcAft>
              <a:buSzPts val="1400"/>
              <a:buAutoNum type="romanLcPeriod"/>
              <a:defRPr>
                <a:solidFill>
                  <a:srgbClr val="434343"/>
                </a:solidFill>
              </a:defRPr>
            </a:lvl6pPr>
            <a:lvl7pPr indent="-317500" lvl="6" marL="3200400" rtl="0">
              <a:lnSpc>
                <a:spcPct val="115000"/>
              </a:lnSpc>
              <a:spcBef>
                <a:spcPts val="1600"/>
              </a:spcBef>
              <a:spcAft>
                <a:spcPts val="0"/>
              </a:spcAft>
              <a:buSzPts val="1400"/>
              <a:buAutoNum type="arabicPeriod"/>
              <a:defRPr>
                <a:solidFill>
                  <a:srgbClr val="434343"/>
                </a:solidFill>
              </a:defRPr>
            </a:lvl7pPr>
            <a:lvl8pPr indent="-317500" lvl="7" marL="3657600" rtl="0">
              <a:lnSpc>
                <a:spcPct val="115000"/>
              </a:lnSpc>
              <a:spcBef>
                <a:spcPts val="1600"/>
              </a:spcBef>
              <a:spcAft>
                <a:spcPts val="0"/>
              </a:spcAft>
              <a:buSzPts val="1400"/>
              <a:buAutoNum type="alphaLcPeriod"/>
              <a:defRPr>
                <a:solidFill>
                  <a:srgbClr val="434343"/>
                </a:solidFill>
              </a:defRPr>
            </a:lvl8pPr>
            <a:lvl9pPr indent="-317500" lvl="8" marL="4114800" rtl="0">
              <a:lnSpc>
                <a:spcPct val="115000"/>
              </a:lnSpc>
              <a:spcBef>
                <a:spcPts val="1600"/>
              </a:spcBef>
              <a:spcAft>
                <a:spcPts val="1600"/>
              </a:spcAft>
              <a:buSzPts val="1400"/>
              <a:buAutoNum type="romanLcPeriod"/>
              <a:defRPr>
                <a:solidFill>
                  <a:srgbClr val="434343"/>
                </a:solidFill>
              </a:defRPr>
            </a:lvl9pPr>
          </a:lstStyle>
          <a:p/>
        </p:txBody>
      </p:sp>
      <p:sp>
        <p:nvSpPr>
          <p:cNvPr id="317" name="Google Shape;317;p29"/>
          <p:cNvSpPr txBox="1"/>
          <p:nvPr>
            <p:ph type="title"/>
          </p:nvPr>
        </p:nvSpPr>
        <p:spPr>
          <a:xfrm>
            <a:off x="720000" y="779546"/>
            <a:ext cx="4294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18" name="Google Shape;318;p29"/>
          <p:cNvSpPr/>
          <p:nvPr/>
        </p:nvSpPr>
        <p:spPr>
          <a:xfrm>
            <a:off x="6564950" y="3622550"/>
            <a:ext cx="3460500" cy="34605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9"/>
          <p:cNvSpPr/>
          <p:nvPr/>
        </p:nvSpPr>
        <p:spPr>
          <a:xfrm rot="7790531">
            <a:off x="4971239" y="-4959858"/>
            <a:ext cx="4621887" cy="7189143"/>
          </a:xfrm>
          <a:custGeom>
            <a:rect b="b" l="l" r="r" t="t"/>
            <a:pathLst>
              <a:path extrusionOk="0" h="97650" w="62779">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p:nvPr/>
        </p:nvSpPr>
        <p:spPr>
          <a:xfrm>
            <a:off x="720000" y="4267500"/>
            <a:ext cx="1726500" cy="492000"/>
          </a:xfrm>
          <a:prstGeom prst="roundRect">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4">
    <p:spTree>
      <p:nvGrpSpPr>
        <p:cNvPr id="321" name="Shape 321"/>
        <p:cNvGrpSpPr/>
        <p:nvPr/>
      </p:nvGrpSpPr>
      <p:grpSpPr>
        <a:xfrm>
          <a:off x="0" y="0"/>
          <a:ext cx="0" cy="0"/>
          <a:chOff x="0" y="0"/>
          <a:chExt cx="0" cy="0"/>
        </a:xfrm>
      </p:grpSpPr>
      <p:sp>
        <p:nvSpPr>
          <p:cNvPr id="322" name="Google Shape;322;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23" name="Google Shape;323;p30"/>
          <p:cNvSpPr/>
          <p:nvPr/>
        </p:nvSpPr>
        <p:spPr>
          <a:xfrm>
            <a:off x="7250698" y="3934725"/>
            <a:ext cx="4276500" cy="42765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30"/>
          <p:cNvGrpSpPr/>
          <p:nvPr/>
        </p:nvGrpSpPr>
        <p:grpSpPr>
          <a:xfrm flipH="1">
            <a:off x="8196442" y="525670"/>
            <a:ext cx="492036" cy="492056"/>
            <a:chOff x="238125" y="1209825"/>
            <a:chExt cx="621650" cy="621675"/>
          </a:xfrm>
        </p:grpSpPr>
        <p:sp>
          <p:nvSpPr>
            <p:cNvPr id="325" name="Google Shape;325;p30"/>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0"/>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0"/>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0"/>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0"/>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30"/>
          <p:cNvGrpSpPr/>
          <p:nvPr/>
        </p:nvGrpSpPr>
        <p:grpSpPr>
          <a:xfrm flipH="1">
            <a:off x="331355" y="4322320"/>
            <a:ext cx="492036" cy="492056"/>
            <a:chOff x="238125" y="1209825"/>
            <a:chExt cx="621650" cy="621675"/>
          </a:xfrm>
        </p:grpSpPr>
        <p:sp>
          <p:nvSpPr>
            <p:cNvPr id="334" name="Google Shape;334;p30"/>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30"/>
          <p:cNvSpPr/>
          <p:nvPr/>
        </p:nvSpPr>
        <p:spPr>
          <a:xfrm rot="10800000">
            <a:off x="-2819548" y="-3197175"/>
            <a:ext cx="4322700" cy="4322400"/>
          </a:xfrm>
          <a:prstGeom prst="blockArc">
            <a:avLst>
              <a:gd fmla="val 5458868" name="adj1"/>
              <a:gd fmla="val 64197" name="adj2"/>
              <a:gd fmla="val 1843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txBox="1"/>
          <p:nvPr>
            <p:ph idx="1" type="body"/>
          </p:nvPr>
        </p:nvSpPr>
        <p:spPr>
          <a:xfrm>
            <a:off x="1125875" y="2508075"/>
            <a:ext cx="3060900" cy="17625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SzPts val="1400"/>
              <a:buFont typeface="Arial"/>
              <a:buChar char="●"/>
              <a:defRPr/>
            </a:lvl1pPr>
            <a:lvl2pPr indent="-317500" lvl="1" marL="914400">
              <a:spcBef>
                <a:spcPts val="0"/>
              </a:spcBef>
              <a:spcAft>
                <a:spcPts val="0"/>
              </a:spcAft>
              <a:buSzPts val="1400"/>
              <a:buFont typeface="Arial"/>
              <a:buChar char="○"/>
              <a:defRPr/>
            </a:lvl2pPr>
            <a:lvl3pPr indent="-317500" lvl="2" marL="1371600">
              <a:spcBef>
                <a:spcPts val="1600"/>
              </a:spcBef>
              <a:spcAft>
                <a:spcPts val="0"/>
              </a:spcAft>
              <a:buSzPts val="1400"/>
              <a:buFont typeface="Arial"/>
              <a:buChar char="■"/>
              <a:defRPr/>
            </a:lvl3pPr>
            <a:lvl4pPr indent="-317500" lvl="3" marL="1828800">
              <a:spcBef>
                <a:spcPts val="1600"/>
              </a:spcBef>
              <a:spcAft>
                <a:spcPts val="0"/>
              </a:spcAft>
              <a:buSzPts val="1400"/>
              <a:buFont typeface="Arial"/>
              <a:buChar char="●"/>
              <a:defRPr/>
            </a:lvl4pPr>
            <a:lvl5pPr indent="-317500" lvl="4" marL="2286000">
              <a:spcBef>
                <a:spcPts val="1600"/>
              </a:spcBef>
              <a:spcAft>
                <a:spcPts val="0"/>
              </a:spcAft>
              <a:buSzPts val="1400"/>
              <a:buFont typeface="Arial"/>
              <a:buChar char="○"/>
              <a:defRPr/>
            </a:lvl5pPr>
            <a:lvl6pPr indent="-317500" lvl="5" marL="2743200">
              <a:spcBef>
                <a:spcPts val="1600"/>
              </a:spcBef>
              <a:spcAft>
                <a:spcPts val="0"/>
              </a:spcAft>
              <a:buSzPts val="1400"/>
              <a:buFont typeface="Arial"/>
              <a:buChar char="■"/>
              <a:defRPr/>
            </a:lvl6pPr>
            <a:lvl7pPr indent="-317500" lvl="6" marL="3200400">
              <a:spcBef>
                <a:spcPts val="1600"/>
              </a:spcBef>
              <a:spcAft>
                <a:spcPts val="0"/>
              </a:spcAft>
              <a:buSzPts val="1400"/>
              <a:buFont typeface="Arial"/>
              <a:buChar char="●"/>
              <a:defRPr/>
            </a:lvl7pPr>
            <a:lvl8pPr indent="-317500" lvl="7" marL="3657600">
              <a:spcBef>
                <a:spcPts val="1600"/>
              </a:spcBef>
              <a:spcAft>
                <a:spcPts val="0"/>
              </a:spcAft>
              <a:buSzPts val="1400"/>
              <a:buFont typeface="Arial"/>
              <a:buChar char="○"/>
              <a:defRPr/>
            </a:lvl8pPr>
            <a:lvl9pPr indent="-317500" lvl="8" marL="4114800">
              <a:spcBef>
                <a:spcPts val="1600"/>
              </a:spcBef>
              <a:spcAft>
                <a:spcPts val="1600"/>
              </a:spcAft>
              <a:buSzPts val="1400"/>
              <a:buFont typeface="Arial"/>
              <a:buChar char="■"/>
              <a:defRPr/>
            </a:lvl9pPr>
          </a:lstStyle>
          <a:p/>
        </p:txBody>
      </p:sp>
      <p:sp>
        <p:nvSpPr>
          <p:cNvPr id="344" name="Google Shape;344;p30"/>
          <p:cNvSpPr txBox="1"/>
          <p:nvPr>
            <p:ph idx="2" type="body"/>
          </p:nvPr>
        </p:nvSpPr>
        <p:spPr>
          <a:xfrm>
            <a:off x="4768225" y="2508075"/>
            <a:ext cx="3249900" cy="17625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0F0F0F"/>
              </a:buClr>
              <a:buSzPts val="1400"/>
              <a:buFont typeface="Arial"/>
              <a:buChar char="●"/>
              <a:defRPr/>
            </a:lvl1pPr>
            <a:lvl2pPr indent="-317500" lvl="1" marL="914400" rtl="0">
              <a:spcBef>
                <a:spcPts val="0"/>
              </a:spcBef>
              <a:spcAft>
                <a:spcPts val="0"/>
              </a:spcAft>
              <a:buSzPts val="1400"/>
              <a:buFont typeface="Arial"/>
              <a:buChar char="○"/>
              <a:defRPr/>
            </a:lvl2pPr>
            <a:lvl3pPr indent="-317500" lvl="2" marL="1371600" rtl="0">
              <a:spcBef>
                <a:spcPts val="1600"/>
              </a:spcBef>
              <a:spcAft>
                <a:spcPts val="0"/>
              </a:spcAft>
              <a:buSzPts val="1400"/>
              <a:buFont typeface="Arial"/>
              <a:buChar char="■"/>
              <a:defRPr/>
            </a:lvl3pPr>
            <a:lvl4pPr indent="-317500" lvl="3" marL="1828800" rtl="0">
              <a:spcBef>
                <a:spcPts val="1600"/>
              </a:spcBef>
              <a:spcAft>
                <a:spcPts val="0"/>
              </a:spcAft>
              <a:buSzPts val="1400"/>
              <a:buFont typeface="Arial"/>
              <a:buChar char="●"/>
              <a:defRPr/>
            </a:lvl4pPr>
            <a:lvl5pPr indent="-317500" lvl="4" marL="2286000" rtl="0">
              <a:spcBef>
                <a:spcPts val="1600"/>
              </a:spcBef>
              <a:spcAft>
                <a:spcPts val="0"/>
              </a:spcAft>
              <a:buSzPts val="1400"/>
              <a:buFont typeface="Arial"/>
              <a:buChar char="○"/>
              <a:defRPr/>
            </a:lvl5pPr>
            <a:lvl6pPr indent="-317500" lvl="5" marL="2743200" rtl="0">
              <a:spcBef>
                <a:spcPts val="1600"/>
              </a:spcBef>
              <a:spcAft>
                <a:spcPts val="0"/>
              </a:spcAft>
              <a:buSzPts val="1400"/>
              <a:buFont typeface="Arial"/>
              <a:buChar char="■"/>
              <a:defRPr/>
            </a:lvl6pPr>
            <a:lvl7pPr indent="-317500" lvl="6" marL="3200400" rtl="0">
              <a:spcBef>
                <a:spcPts val="1600"/>
              </a:spcBef>
              <a:spcAft>
                <a:spcPts val="0"/>
              </a:spcAft>
              <a:buSzPts val="1400"/>
              <a:buFont typeface="Arial"/>
              <a:buChar char="●"/>
              <a:defRPr/>
            </a:lvl7pPr>
            <a:lvl8pPr indent="-317500" lvl="7" marL="3657600" rtl="0">
              <a:spcBef>
                <a:spcPts val="1600"/>
              </a:spcBef>
              <a:spcAft>
                <a:spcPts val="0"/>
              </a:spcAft>
              <a:buSzPts val="1400"/>
              <a:buFont typeface="Arial"/>
              <a:buChar char="○"/>
              <a:defRPr/>
            </a:lvl8pPr>
            <a:lvl9pPr indent="-317500" lvl="8" marL="4114800" rtl="0">
              <a:spcBef>
                <a:spcPts val="1600"/>
              </a:spcBef>
              <a:spcAft>
                <a:spcPts val="1600"/>
              </a:spcAft>
              <a:buSzPts val="1400"/>
              <a:buFont typeface="Arial"/>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accent2"/>
            </a:gs>
            <a:gs pos="100000">
              <a:schemeClr val="lt1"/>
            </a:gs>
          </a:gsLst>
          <a:lin ang="18900044" scaled="0"/>
        </a:gradFill>
      </p:bgPr>
    </p:bg>
    <p:spTree>
      <p:nvGrpSpPr>
        <p:cNvPr id="23" name="Shape 23"/>
        <p:cNvGrpSpPr/>
        <p:nvPr/>
      </p:nvGrpSpPr>
      <p:grpSpPr>
        <a:xfrm>
          <a:off x="0" y="0"/>
          <a:ext cx="0" cy="0"/>
          <a:chOff x="0" y="0"/>
          <a:chExt cx="0" cy="0"/>
        </a:xfrm>
      </p:grpSpPr>
      <p:sp>
        <p:nvSpPr>
          <p:cNvPr id="24" name="Google Shape;2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5" name="Google Shape;25;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00">
                <a:solidFill>
                  <a:srgbClr val="434343"/>
                </a:solidFill>
              </a:defRPr>
            </a:lvl1pPr>
            <a:lvl2pPr indent="-304800" lvl="1" marL="9144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sp>
        <p:nvSpPr>
          <p:cNvPr id="26" name="Google Shape;26;p4"/>
          <p:cNvSpPr/>
          <p:nvPr/>
        </p:nvSpPr>
        <p:spPr>
          <a:xfrm>
            <a:off x="5125325" y="296800"/>
            <a:ext cx="2619300" cy="492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10800000">
            <a:off x="-1846850" y="-2442775"/>
            <a:ext cx="3460500" cy="3460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6979500" y="4174600"/>
            <a:ext cx="3460500" cy="34605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 name="Google Shape;29;p4"/>
          <p:cNvGrpSpPr/>
          <p:nvPr/>
        </p:nvGrpSpPr>
        <p:grpSpPr>
          <a:xfrm>
            <a:off x="8177986" y="485345"/>
            <a:ext cx="492036" cy="492056"/>
            <a:chOff x="238125" y="1209825"/>
            <a:chExt cx="621650" cy="621675"/>
          </a:xfrm>
        </p:grpSpPr>
        <p:sp>
          <p:nvSpPr>
            <p:cNvPr id="30" name="Google Shape;30;p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p:nvPr/>
        </p:nvSpPr>
        <p:spPr>
          <a:xfrm rot="-5400000">
            <a:off x="7686350" y="207887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39" name="Google Shape;39;p4"/>
          <p:cNvSpPr/>
          <p:nvPr/>
        </p:nvSpPr>
        <p:spPr>
          <a:xfrm>
            <a:off x="62330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5">
    <p:spTree>
      <p:nvGrpSpPr>
        <p:cNvPr id="345" name="Shape 345"/>
        <p:cNvGrpSpPr/>
        <p:nvPr/>
      </p:nvGrpSpPr>
      <p:grpSpPr>
        <a:xfrm>
          <a:off x="0" y="0"/>
          <a:ext cx="0" cy="0"/>
          <a:chOff x="0" y="0"/>
          <a:chExt cx="0" cy="0"/>
        </a:xfrm>
      </p:grpSpPr>
      <p:sp>
        <p:nvSpPr>
          <p:cNvPr id="346" name="Google Shape;346;p31"/>
          <p:cNvSpPr txBox="1"/>
          <p:nvPr>
            <p:ph type="ctrTitle"/>
          </p:nvPr>
        </p:nvSpPr>
        <p:spPr>
          <a:xfrm>
            <a:off x="2562600" y="1051300"/>
            <a:ext cx="40188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400"/>
              <a:buNone/>
              <a:defRPr sz="4400">
                <a:solidFill>
                  <a:schemeClr val="dk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47" name="Google Shape;347;p31"/>
          <p:cNvSpPr txBox="1"/>
          <p:nvPr>
            <p:ph idx="1" type="subTitle"/>
          </p:nvPr>
        </p:nvSpPr>
        <p:spPr>
          <a:xfrm>
            <a:off x="2405250" y="1759525"/>
            <a:ext cx="4333500" cy="7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latin typeface="Source Sans Pro"/>
                <a:ea typeface="Source Sans Pro"/>
                <a:cs typeface="Source Sans Pro"/>
                <a:sym typeface="Source Sans Pro"/>
              </a:defRPr>
            </a:lvl1pPr>
            <a:lvl2pPr lvl="1" rtl="0" algn="ctr">
              <a:lnSpc>
                <a:spcPct val="100000"/>
              </a:lnSpc>
              <a:spcBef>
                <a:spcPts val="1600"/>
              </a:spcBef>
              <a:spcAft>
                <a:spcPts val="0"/>
              </a:spcAft>
              <a:buNone/>
              <a:defRPr>
                <a:solidFill>
                  <a:schemeClr val="dk1"/>
                </a:solidFill>
                <a:latin typeface="Source Sans Pro"/>
                <a:ea typeface="Source Sans Pro"/>
                <a:cs typeface="Source Sans Pro"/>
                <a:sym typeface="Source Sans Pro"/>
              </a:defRPr>
            </a:lvl2pPr>
            <a:lvl3pPr lvl="2" rtl="0" algn="ctr">
              <a:lnSpc>
                <a:spcPct val="100000"/>
              </a:lnSpc>
              <a:spcBef>
                <a:spcPts val="1600"/>
              </a:spcBef>
              <a:spcAft>
                <a:spcPts val="0"/>
              </a:spcAft>
              <a:buNone/>
              <a:defRPr>
                <a:solidFill>
                  <a:schemeClr val="dk1"/>
                </a:solidFill>
                <a:latin typeface="Source Sans Pro"/>
                <a:ea typeface="Source Sans Pro"/>
                <a:cs typeface="Source Sans Pro"/>
                <a:sym typeface="Source Sans Pro"/>
              </a:defRPr>
            </a:lvl3pPr>
            <a:lvl4pPr lvl="3" rtl="0" algn="ctr">
              <a:lnSpc>
                <a:spcPct val="100000"/>
              </a:lnSpc>
              <a:spcBef>
                <a:spcPts val="1600"/>
              </a:spcBef>
              <a:spcAft>
                <a:spcPts val="0"/>
              </a:spcAft>
              <a:buNone/>
              <a:defRPr>
                <a:solidFill>
                  <a:schemeClr val="dk1"/>
                </a:solidFill>
                <a:latin typeface="Source Sans Pro"/>
                <a:ea typeface="Source Sans Pro"/>
                <a:cs typeface="Source Sans Pro"/>
                <a:sym typeface="Source Sans Pro"/>
              </a:defRPr>
            </a:lvl4pPr>
            <a:lvl5pPr lvl="4" rtl="0" algn="ctr">
              <a:lnSpc>
                <a:spcPct val="100000"/>
              </a:lnSpc>
              <a:spcBef>
                <a:spcPts val="1600"/>
              </a:spcBef>
              <a:spcAft>
                <a:spcPts val="0"/>
              </a:spcAft>
              <a:buNone/>
              <a:defRPr>
                <a:solidFill>
                  <a:schemeClr val="dk1"/>
                </a:solidFill>
                <a:latin typeface="Source Sans Pro"/>
                <a:ea typeface="Source Sans Pro"/>
                <a:cs typeface="Source Sans Pro"/>
                <a:sym typeface="Source Sans Pro"/>
              </a:defRPr>
            </a:lvl5pPr>
            <a:lvl6pPr lvl="5" rtl="0" algn="ctr">
              <a:lnSpc>
                <a:spcPct val="100000"/>
              </a:lnSpc>
              <a:spcBef>
                <a:spcPts val="1600"/>
              </a:spcBef>
              <a:spcAft>
                <a:spcPts val="0"/>
              </a:spcAft>
              <a:buNone/>
              <a:defRPr>
                <a:solidFill>
                  <a:schemeClr val="dk1"/>
                </a:solidFill>
                <a:latin typeface="Source Sans Pro"/>
                <a:ea typeface="Source Sans Pro"/>
                <a:cs typeface="Source Sans Pro"/>
                <a:sym typeface="Source Sans Pro"/>
              </a:defRPr>
            </a:lvl6pPr>
            <a:lvl7pPr lvl="6" rtl="0" algn="ctr">
              <a:lnSpc>
                <a:spcPct val="100000"/>
              </a:lnSpc>
              <a:spcBef>
                <a:spcPts val="1600"/>
              </a:spcBef>
              <a:spcAft>
                <a:spcPts val="0"/>
              </a:spcAft>
              <a:buNone/>
              <a:defRPr>
                <a:solidFill>
                  <a:schemeClr val="dk1"/>
                </a:solidFill>
                <a:latin typeface="Source Sans Pro"/>
                <a:ea typeface="Source Sans Pro"/>
                <a:cs typeface="Source Sans Pro"/>
                <a:sym typeface="Source Sans Pro"/>
              </a:defRPr>
            </a:lvl7pPr>
            <a:lvl8pPr lvl="7" rtl="0" algn="ctr">
              <a:lnSpc>
                <a:spcPct val="100000"/>
              </a:lnSpc>
              <a:spcBef>
                <a:spcPts val="1600"/>
              </a:spcBef>
              <a:spcAft>
                <a:spcPts val="0"/>
              </a:spcAft>
              <a:buNone/>
              <a:defRPr>
                <a:solidFill>
                  <a:schemeClr val="dk1"/>
                </a:solidFill>
                <a:latin typeface="Source Sans Pro"/>
                <a:ea typeface="Source Sans Pro"/>
                <a:cs typeface="Source Sans Pro"/>
                <a:sym typeface="Source Sans Pro"/>
              </a:defRPr>
            </a:lvl8pPr>
            <a:lvl9pPr lvl="8" rtl="0" algn="ctr">
              <a:lnSpc>
                <a:spcPct val="100000"/>
              </a:lnSpc>
              <a:spcBef>
                <a:spcPts val="1600"/>
              </a:spcBef>
              <a:spcAft>
                <a:spcPts val="1600"/>
              </a:spcAft>
              <a:buNone/>
              <a:defRPr>
                <a:solidFill>
                  <a:schemeClr val="dk1"/>
                </a:solidFill>
                <a:latin typeface="Source Sans Pro"/>
                <a:ea typeface="Source Sans Pro"/>
                <a:cs typeface="Source Sans Pro"/>
                <a:sym typeface="Source Sans Pro"/>
              </a:defRPr>
            </a:lvl9pPr>
          </a:lstStyle>
          <a:p/>
        </p:txBody>
      </p:sp>
      <p:sp>
        <p:nvSpPr>
          <p:cNvPr id="348" name="Google Shape;348;p31"/>
          <p:cNvSpPr txBox="1"/>
          <p:nvPr/>
        </p:nvSpPr>
        <p:spPr>
          <a:xfrm>
            <a:off x="1925400" y="3317850"/>
            <a:ext cx="5293200" cy="6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Pro Light"/>
                <a:ea typeface="Source Sans Pro Light"/>
                <a:cs typeface="Source Sans Pro Light"/>
                <a:sym typeface="Source Sans Pro Light"/>
              </a:rPr>
              <a:t>CREDITS: This presentation template was created by</a:t>
            </a:r>
            <a:r>
              <a:rPr lang="en" sz="1200">
                <a:solidFill>
                  <a:schemeClr val="dk1"/>
                </a:solidFill>
                <a:latin typeface="Source Sans Pro"/>
                <a:ea typeface="Source Sans Pro"/>
                <a:cs typeface="Source Sans Pro"/>
                <a:sym typeface="Source Sans Pro"/>
              </a:rPr>
              <a:t> </a:t>
            </a:r>
            <a:r>
              <a:rPr b="1" lang="en" sz="1200">
                <a:solidFill>
                  <a:schemeClr val="dk1"/>
                </a:solidFill>
                <a:uFill>
                  <a:noFill/>
                </a:uFill>
                <a:latin typeface="Source Sans Pro"/>
                <a:ea typeface="Source Sans Pro"/>
                <a:cs typeface="Source Sans Pro"/>
                <a:sym typeface="Source Sans Pro"/>
                <a:hlinkClick r:id="rId2">
                  <a:extLst>
                    <a:ext uri="{A12FA001-AC4F-418D-AE19-62706E023703}">
                      <ahyp:hlinkClr val="tx"/>
                    </a:ext>
                  </a:extLst>
                </a:hlinkClick>
              </a:rPr>
              <a:t>Slidesgo</a:t>
            </a:r>
            <a:r>
              <a:rPr lang="en" sz="1200">
                <a:solidFill>
                  <a:schemeClr val="dk1"/>
                </a:solidFill>
                <a:latin typeface="Source Sans Pro"/>
                <a:ea typeface="Source Sans Pro"/>
                <a:cs typeface="Source Sans Pro"/>
                <a:sym typeface="Source Sans Pro"/>
              </a:rPr>
              <a:t>, </a:t>
            </a:r>
            <a:r>
              <a:rPr lang="en" sz="1200">
                <a:solidFill>
                  <a:schemeClr val="dk1"/>
                </a:solidFill>
                <a:latin typeface="Source Sans Pro Light"/>
                <a:ea typeface="Source Sans Pro Light"/>
                <a:cs typeface="Source Sans Pro Light"/>
                <a:sym typeface="Source Sans Pro Light"/>
              </a:rPr>
              <a:t>including icons by</a:t>
            </a:r>
            <a:r>
              <a:rPr lang="en" sz="1200">
                <a:solidFill>
                  <a:schemeClr val="dk1"/>
                </a:solidFill>
                <a:latin typeface="Source Sans Pro"/>
                <a:ea typeface="Source Sans Pro"/>
                <a:cs typeface="Source Sans Pro"/>
                <a:sym typeface="Source Sans Pro"/>
              </a:rPr>
              <a:t> </a:t>
            </a:r>
            <a:r>
              <a:rPr b="1" lang="en" sz="1200">
                <a:solidFill>
                  <a:schemeClr val="dk1"/>
                </a:solidFill>
                <a:uFill>
                  <a:noFill/>
                </a:uFill>
                <a:latin typeface="Source Sans Pro"/>
                <a:ea typeface="Source Sans Pro"/>
                <a:cs typeface="Source Sans Pro"/>
                <a:sym typeface="Source Sans Pro"/>
                <a:hlinkClick r:id="rId3">
                  <a:extLst>
                    <a:ext uri="{A12FA001-AC4F-418D-AE19-62706E023703}">
                      <ahyp:hlinkClr val="tx"/>
                    </a:ext>
                  </a:extLst>
                </a:hlinkClick>
              </a:rPr>
              <a:t>Flaticon</a:t>
            </a:r>
            <a:r>
              <a:rPr lang="en" sz="1200">
                <a:solidFill>
                  <a:schemeClr val="dk1"/>
                </a:solidFill>
                <a:latin typeface="Source Sans Pro"/>
                <a:ea typeface="Source Sans Pro"/>
                <a:cs typeface="Source Sans Pro"/>
                <a:sym typeface="Source Sans Pro"/>
              </a:rPr>
              <a:t>, </a:t>
            </a:r>
            <a:r>
              <a:rPr lang="en" sz="1200">
                <a:solidFill>
                  <a:schemeClr val="dk1"/>
                </a:solidFill>
                <a:latin typeface="Source Sans Pro Light"/>
                <a:ea typeface="Source Sans Pro Light"/>
                <a:cs typeface="Source Sans Pro Light"/>
                <a:sym typeface="Source Sans Pro Light"/>
              </a:rPr>
              <a:t>and infographics &amp; images by </a:t>
            </a:r>
            <a:r>
              <a:rPr b="1" lang="en" sz="1200">
                <a:solidFill>
                  <a:schemeClr val="dk1"/>
                </a:solidFill>
                <a:uFill>
                  <a:noFill/>
                </a:uFill>
                <a:latin typeface="Source Sans Pro"/>
                <a:ea typeface="Source Sans Pro"/>
                <a:cs typeface="Source Sans Pro"/>
                <a:sym typeface="Source Sans Pro"/>
                <a:hlinkClick r:id="rId4">
                  <a:extLst>
                    <a:ext uri="{A12FA001-AC4F-418D-AE19-62706E023703}">
                      <ahyp:hlinkClr val="tx"/>
                    </a:ext>
                  </a:extLst>
                </a:hlinkClick>
              </a:rPr>
              <a:t>Freepik</a:t>
            </a:r>
            <a:endParaRPr b="1" sz="1200">
              <a:solidFill>
                <a:schemeClr val="dk1"/>
              </a:solidFill>
              <a:latin typeface="Source Sans Pro"/>
              <a:ea typeface="Source Sans Pro"/>
              <a:cs typeface="Source Sans Pro"/>
              <a:sym typeface="Source Sans Pro"/>
            </a:endParaRPr>
          </a:p>
        </p:txBody>
      </p:sp>
      <p:sp>
        <p:nvSpPr>
          <p:cNvPr id="349" name="Google Shape;349;p31"/>
          <p:cNvSpPr/>
          <p:nvPr/>
        </p:nvSpPr>
        <p:spPr>
          <a:xfrm flipH="1">
            <a:off x="-2156448" y="3385325"/>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
          <p:cNvSpPr/>
          <p:nvPr/>
        </p:nvSpPr>
        <p:spPr>
          <a:xfrm rot="-5400000">
            <a:off x="7218448" y="-2521625"/>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31"/>
          <p:cNvGrpSpPr/>
          <p:nvPr/>
        </p:nvGrpSpPr>
        <p:grpSpPr>
          <a:xfrm flipH="1" rot="10800000">
            <a:off x="550297" y="613949"/>
            <a:ext cx="492036" cy="492056"/>
            <a:chOff x="238125" y="1209825"/>
            <a:chExt cx="621650" cy="621675"/>
          </a:xfrm>
        </p:grpSpPr>
        <p:sp>
          <p:nvSpPr>
            <p:cNvPr id="352" name="Google Shape;352;p31"/>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1"/>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1"/>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31"/>
          <p:cNvGrpSpPr/>
          <p:nvPr/>
        </p:nvGrpSpPr>
        <p:grpSpPr>
          <a:xfrm flipH="1" rot="10800000">
            <a:off x="8106347" y="4108974"/>
            <a:ext cx="492036" cy="492056"/>
            <a:chOff x="238125" y="1209825"/>
            <a:chExt cx="621650" cy="621675"/>
          </a:xfrm>
        </p:grpSpPr>
        <p:sp>
          <p:nvSpPr>
            <p:cNvPr id="361" name="Google Shape;361;p31"/>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1"/>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31"/>
          <p:cNvSpPr/>
          <p:nvPr/>
        </p:nvSpPr>
        <p:spPr>
          <a:xfrm>
            <a:off x="5248325"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370" name="Google Shape;370;p31"/>
          <p:cNvSpPr/>
          <p:nvPr/>
        </p:nvSpPr>
        <p:spPr>
          <a:xfrm>
            <a:off x="1690600" y="-1576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ONE_COLUMN_TEXT_3">
    <p:bg>
      <p:bgPr>
        <a:gradFill>
          <a:gsLst>
            <a:gs pos="0">
              <a:schemeClr val="lt1"/>
            </a:gs>
            <a:gs pos="50000">
              <a:schemeClr val="lt1"/>
            </a:gs>
            <a:gs pos="100000">
              <a:schemeClr val="dk2"/>
            </a:gs>
          </a:gsLst>
          <a:lin ang="8099331" scaled="0"/>
        </a:gradFill>
      </p:bgPr>
    </p:bg>
    <p:spTree>
      <p:nvGrpSpPr>
        <p:cNvPr id="371" name="Shape 371"/>
        <p:cNvGrpSpPr/>
        <p:nvPr/>
      </p:nvGrpSpPr>
      <p:grpSpPr>
        <a:xfrm>
          <a:off x="0" y="0"/>
          <a:ext cx="0" cy="0"/>
          <a:chOff x="0" y="0"/>
          <a:chExt cx="0" cy="0"/>
        </a:xfrm>
      </p:grpSpPr>
      <p:sp>
        <p:nvSpPr>
          <p:cNvPr id="372" name="Google Shape;372;p32"/>
          <p:cNvSpPr/>
          <p:nvPr/>
        </p:nvSpPr>
        <p:spPr>
          <a:xfrm flipH="1" rot="-7790531">
            <a:off x="-528024" y="-2265420"/>
            <a:ext cx="4621887" cy="7189143"/>
          </a:xfrm>
          <a:custGeom>
            <a:rect b="b" l="l" r="r" t="t"/>
            <a:pathLst>
              <a:path extrusionOk="0" h="97650" w="62779">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2"/>
          <p:cNvSpPr/>
          <p:nvPr/>
        </p:nvSpPr>
        <p:spPr>
          <a:xfrm flipH="1">
            <a:off x="6618302" y="3773975"/>
            <a:ext cx="3460500" cy="34605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2"/>
          <p:cNvSpPr/>
          <p:nvPr/>
        </p:nvSpPr>
        <p:spPr>
          <a:xfrm rot="-5400000">
            <a:off x="7686350" y="56230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375" name="Google Shape;375;p32"/>
          <p:cNvSpPr/>
          <p:nvPr/>
        </p:nvSpPr>
        <p:spPr>
          <a:xfrm>
            <a:off x="-146400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MAIN_POINT_1">
    <p:bg>
      <p:bgPr>
        <a:gradFill>
          <a:gsLst>
            <a:gs pos="0">
              <a:schemeClr val="accent1"/>
            </a:gs>
            <a:gs pos="100000">
              <a:schemeClr val="lt2"/>
            </a:gs>
          </a:gsLst>
          <a:lin ang="13500032" scaled="0"/>
        </a:gradFill>
      </p:bgPr>
    </p:bg>
    <p:spTree>
      <p:nvGrpSpPr>
        <p:cNvPr id="376" name="Shape 376"/>
        <p:cNvGrpSpPr/>
        <p:nvPr/>
      </p:nvGrpSpPr>
      <p:grpSpPr>
        <a:xfrm>
          <a:off x="0" y="0"/>
          <a:ext cx="0" cy="0"/>
          <a:chOff x="0" y="0"/>
          <a:chExt cx="0" cy="0"/>
        </a:xfrm>
      </p:grpSpPr>
      <p:sp>
        <p:nvSpPr>
          <p:cNvPr id="377" name="Google Shape;377;p33"/>
          <p:cNvSpPr/>
          <p:nvPr/>
        </p:nvSpPr>
        <p:spPr>
          <a:xfrm flipH="1">
            <a:off x="-2482748" y="3397700"/>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3"/>
          <p:cNvSpPr/>
          <p:nvPr/>
        </p:nvSpPr>
        <p:spPr>
          <a:xfrm>
            <a:off x="378935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379" name="Google Shape;379;p33"/>
          <p:cNvSpPr/>
          <p:nvPr/>
        </p:nvSpPr>
        <p:spPr>
          <a:xfrm>
            <a:off x="2116950" y="-24352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380" name="Google Shape;380;p33"/>
          <p:cNvSpPr/>
          <p:nvPr/>
        </p:nvSpPr>
        <p:spPr>
          <a:xfrm flipH="1" rot="10800000">
            <a:off x="7120548" y="-2723825"/>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accent2"/>
            </a:gs>
            <a:gs pos="100000">
              <a:schemeClr val="lt1"/>
            </a:gs>
          </a:gsLst>
          <a:lin ang="18900732" scaled="0"/>
        </a:gradFill>
      </p:bgPr>
    </p:bg>
    <p:spTree>
      <p:nvGrpSpPr>
        <p:cNvPr id="40" name="Shape 40"/>
        <p:cNvGrpSpPr/>
        <p:nvPr/>
      </p:nvGrpSpPr>
      <p:grpSpPr>
        <a:xfrm>
          <a:off x="0" y="0"/>
          <a:ext cx="0" cy="0"/>
          <a:chOff x="0" y="0"/>
          <a:chExt cx="0" cy="0"/>
        </a:xfrm>
      </p:grpSpPr>
      <p:sp>
        <p:nvSpPr>
          <p:cNvPr id="41" name="Google Shape;4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2" name="Google Shape;42;p5"/>
          <p:cNvSpPr txBox="1"/>
          <p:nvPr>
            <p:ph idx="2" type="title"/>
          </p:nvPr>
        </p:nvSpPr>
        <p:spPr>
          <a:xfrm>
            <a:off x="1623763" y="3237488"/>
            <a:ext cx="26022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3" name="Google Shape;43;p5"/>
          <p:cNvSpPr txBox="1"/>
          <p:nvPr>
            <p:ph idx="3" type="title"/>
          </p:nvPr>
        </p:nvSpPr>
        <p:spPr>
          <a:xfrm>
            <a:off x="4918042" y="3237488"/>
            <a:ext cx="26022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4" name="Google Shape;44;p5"/>
          <p:cNvSpPr txBox="1"/>
          <p:nvPr>
            <p:ph idx="1" type="subTitle"/>
          </p:nvPr>
        </p:nvSpPr>
        <p:spPr>
          <a:xfrm>
            <a:off x="4918047" y="3632050"/>
            <a:ext cx="2602200" cy="8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5" name="Google Shape;45;p5"/>
          <p:cNvSpPr txBox="1"/>
          <p:nvPr>
            <p:ph idx="4" type="subTitle"/>
          </p:nvPr>
        </p:nvSpPr>
        <p:spPr>
          <a:xfrm>
            <a:off x="1623938" y="3632050"/>
            <a:ext cx="2602200" cy="8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 name="Google Shape;46;p5"/>
          <p:cNvSpPr/>
          <p:nvPr/>
        </p:nvSpPr>
        <p:spPr>
          <a:xfrm flipH="1">
            <a:off x="-2482748" y="3397700"/>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flipH="1" rot="10800000">
            <a:off x="7520248" y="-2776425"/>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50" name="Google Shape;50;p6"/>
          <p:cNvSpPr/>
          <p:nvPr/>
        </p:nvSpPr>
        <p:spPr>
          <a:xfrm flipH="1">
            <a:off x="-2535348" y="3934725"/>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6"/>
          <p:cNvGrpSpPr/>
          <p:nvPr/>
        </p:nvGrpSpPr>
        <p:grpSpPr>
          <a:xfrm>
            <a:off x="398097" y="692295"/>
            <a:ext cx="492036" cy="492056"/>
            <a:chOff x="238125" y="1209825"/>
            <a:chExt cx="621650" cy="621675"/>
          </a:xfrm>
        </p:grpSpPr>
        <p:sp>
          <p:nvSpPr>
            <p:cNvPr id="52" name="Google Shape;52;p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6"/>
          <p:cNvGrpSpPr/>
          <p:nvPr/>
        </p:nvGrpSpPr>
        <p:grpSpPr>
          <a:xfrm>
            <a:off x="8272660" y="4331795"/>
            <a:ext cx="492036" cy="492056"/>
            <a:chOff x="238125" y="1209825"/>
            <a:chExt cx="621650" cy="621675"/>
          </a:xfrm>
        </p:grpSpPr>
        <p:sp>
          <p:nvSpPr>
            <p:cNvPr id="61" name="Google Shape;61;p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6"/>
          <p:cNvSpPr/>
          <p:nvPr/>
        </p:nvSpPr>
        <p:spPr>
          <a:xfrm flipH="1" rot="10800000">
            <a:off x="7488698" y="-3197175"/>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chemeClr val="lt1"/>
            </a:gs>
            <a:gs pos="50000">
              <a:schemeClr val="lt1"/>
            </a:gs>
            <a:gs pos="100000">
              <a:schemeClr val="dk2"/>
            </a:gs>
          </a:gsLst>
          <a:lin ang="8099331" scaled="0"/>
        </a:gradFill>
      </p:bgPr>
    </p:bg>
    <p:spTree>
      <p:nvGrpSpPr>
        <p:cNvPr id="70" name="Shape 70"/>
        <p:cNvGrpSpPr/>
        <p:nvPr/>
      </p:nvGrpSpPr>
      <p:grpSpPr>
        <a:xfrm>
          <a:off x="0" y="0"/>
          <a:ext cx="0" cy="0"/>
          <a:chOff x="0" y="0"/>
          <a:chExt cx="0" cy="0"/>
        </a:xfrm>
      </p:grpSpPr>
      <p:sp>
        <p:nvSpPr>
          <p:cNvPr id="71" name="Google Shape;71;p7"/>
          <p:cNvSpPr txBox="1"/>
          <p:nvPr>
            <p:ph type="title"/>
          </p:nvPr>
        </p:nvSpPr>
        <p:spPr>
          <a:xfrm>
            <a:off x="1991650" y="1341025"/>
            <a:ext cx="5183700" cy="172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b="1" sz="10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72" name="Google Shape;72;p7"/>
          <p:cNvSpPr txBox="1"/>
          <p:nvPr>
            <p:ph idx="1" type="subTitle"/>
          </p:nvPr>
        </p:nvSpPr>
        <p:spPr>
          <a:xfrm>
            <a:off x="2265600" y="3153275"/>
            <a:ext cx="4635900" cy="64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3" name="Google Shape;73;p7"/>
          <p:cNvSpPr/>
          <p:nvPr/>
        </p:nvSpPr>
        <p:spPr>
          <a:xfrm flipH="1" rot="-7790531">
            <a:off x="-528024" y="-2265420"/>
            <a:ext cx="4621887" cy="7189143"/>
          </a:xfrm>
          <a:custGeom>
            <a:rect b="b" l="l" r="r" t="t"/>
            <a:pathLst>
              <a:path extrusionOk="0" h="97650" w="62779">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flipH="1">
            <a:off x="6618302" y="3773975"/>
            <a:ext cx="3460500" cy="34605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
          <p:cNvSpPr/>
          <p:nvPr/>
        </p:nvSpPr>
        <p:spPr>
          <a:xfrm rot="-5400000">
            <a:off x="7686350" y="56230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76" name="Google Shape;76;p7"/>
          <p:cNvSpPr/>
          <p:nvPr/>
        </p:nvSpPr>
        <p:spPr>
          <a:xfrm>
            <a:off x="-146400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accent1"/>
            </a:gs>
            <a:gs pos="100000">
              <a:schemeClr val="lt2"/>
            </a:gs>
          </a:gsLst>
          <a:lin ang="13500032" scaled="0"/>
        </a:gradFill>
      </p:bgPr>
    </p:bg>
    <p:spTree>
      <p:nvGrpSpPr>
        <p:cNvPr id="77" name="Shape 77"/>
        <p:cNvGrpSpPr/>
        <p:nvPr/>
      </p:nvGrpSpPr>
      <p:grpSpPr>
        <a:xfrm>
          <a:off x="0" y="0"/>
          <a:ext cx="0" cy="0"/>
          <a:chOff x="0" y="0"/>
          <a:chExt cx="0" cy="0"/>
        </a:xfrm>
      </p:grpSpPr>
      <p:sp>
        <p:nvSpPr>
          <p:cNvPr id="78" name="Google Shape;78;p8"/>
          <p:cNvSpPr txBox="1"/>
          <p:nvPr>
            <p:ph type="title"/>
          </p:nvPr>
        </p:nvSpPr>
        <p:spPr>
          <a:xfrm>
            <a:off x="1234150" y="1383300"/>
            <a:ext cx="66756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8"/>
          <p:cNvSpPr/>
          <p:nvPr/>
        </p:nvSpPr>
        <p:spPr>
          <a:xfrm flipH="1">
            <a:off x="-2482748" y="3397700"/>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a:off x="378935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81" name="Google Shape;81;p8"/>
          <p:cNvSpPr/>
          <p:nvPr/>
        </p:nvSpPr>
        <p:spPr>
          <a:xfrm>
            <a:off x="2116950" y="-24352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82" name="Google Shape;82;p8"/>
          <p:cNvSpPr/>
          <p:nvPr/>
        </p:nvSpPr>
        <p:spPr>
          <a:xfrm flipH="1" rot="10800000">
            <a:off x="7120548" y="-2723825"/>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9"/>
          <p:cNvSpPr txBox="1"/>
          <p:nvPr>
            <p:ph type="title"/>
          </p:nvPr>
        </p:nvSpPr>
        <p:spPr>
          <a:xfrm>
            <a:off x="4244200" y="1223113"/>
            <a:ext cx="3802500" cy="1830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5" name="Google Shape;85;p9"/>
          <p:cNvSpPr txBox="1"/>
          <p:nvPr>
            <p:ph idx="1" type="subTitle"/>
          </p:nvPr>
        </p:nvSpPr>
        <p:spPr>
          <a:xfrm>
            <a:off x="4244200" y="2921501"/>
            <a:ext cx="3802500" cy="90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6" name="Google Shape;86;p9"/>
          <p:cNvSpPr/>
          <p:nvPr/>
        </p:nvSpPr>
        <p:spPr>
          <a:xfrm flipH="1" rot="-7790531">
            <a:off x="-1025999" y="-4959858"/>
            <a:ext cx="4621887" cy="7189143"/>
          </a:xfrm>
          <a:custGeom>
            <a:rect b="b" l="l" r="r" t="t"/>
            <a:pathLst>
              <a:path extrusionOk="0" h="97650" w="62779">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flipH="1">
            <a:off x="6120627" y="4267500"/>
            <a:ext cx="1726500" cy="492000"/>
          </a:xfrm>
          <a:prstGeom prst="roundRect">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10"/>
          <p:cNvSpPr txBox="1"/>
          <p:nvPr>
            <p:ph type="title"/>
          </p:nvPr>
        </p:nvSpPr>
        <p:spPr>
          <a:xfrm>
            <a:off x="3903975" y="3059999"/>
            <a:ext cx="4624800" cy="1591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600"/>
              <a:buNone/>
              <a:defRPr sz="3200"/>
            </a:lvl1pPr>
            <a:lvl2pPr lvl="1" rtl="0" algn="ctr">
              <a:spcBef>
                <a:spcPts val="0"/>
              </a:spcBef>
              <a:spcAft>
                <a:spcPts val="0"/>
              </a:spcAft>
              <a:buSzPts val="2600"/>
              <a:buNone/>
              <a:defRPr/>
            </a:lvl2pPr>
            <a:lvl3pPr lvl="2" rtl="0" algn="ctr">
              <a:spcBef>
                <a:spcPts val="0"/>
              </a:spcBef>
              <a:spcAft>
                <a:spcPts val="0"/>
              </a:spcAft>
              <a:buSzPts val="2600"/>
              <a:buNone/>
              <a:defRPr/>
            </a:lvl3pPr>
            <a:lvl4pPr lvl="3" rtl="0" algn="ctr">
              <a:spcBef>
                <a:spcPts val="0"/>
              </a:spcBef>
              <a:spcAft>
                <a:spcPts val="0"/>
              </a:spcAft>
              <a:buSzPts val="2600"/>
              <a:buNone/>
              <a:defRPr/>
            </a:lvl4pPr>
            <a:lvl5pPr lvl="4" rtl="0" algn="ctr">
              <a:spcBef>
                <a:spcPts val="0"/>
              </a:spcBef>
              <a:spcAft>
                <a:spcPts val="0"/>
              </a:spcAft>
              <a:buSzPts val="2600"/>
              <a:buNone/>
              <a:defRPr/>
            </a:lvl5pPr>
            <a:lvl6pPr lvl="5" rtl="0" algn="ctr">
              <a:spcBef>
                <a:spcPts val="0"/>
              </a:spcBef>
              <a:spcAft>
                <a:spcPts val="0"/>
              </a:spcAft>
              <a:buSzPts val="2600"/>
              <a:buNone/>
              <a:defRPr/>
            </a:lvl6pPr>
            <a:lvl7pPr lvl="6" rtl="0" algn="ctr">
              <a:spcBef>
                <a:spcPts val="0"/>
              </a:spcBef>
              <a:spcAft>
                <a:spcPts val="0"/>
              </a:spcAft>
              <a:buSzPts val="2600"/>
              <a:buNone/>
              <a:defRPr/>
            </a:lvl7pPr>
            <a:lvl8pPr lvl="7" rtl="0" algn="ctr">
              <a:spcBef>
                <a:spcPts val="0"/>
              </a:spcBef>
              <a:spcAft>
                <a:spcPts val="0"/>
              </a:spcAft>
              <a:buSzPts val="2600"/>
              <a:buNone/>
              <a:defRPr/>
            </a:lvl8pPr>
            <a:lvl9pPr lvl="8" rtl="0" algn="ctr">
              <a:spcBef>
                <a:spcPts val="0"/>
              </a:spcBef>
              <a:spcAft>
                <a:spcPts val="0"/>
              </a:spcAft>
              <a:buSzPts val="2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lt2"/>
            </a:gs>
          </a:gsLst>
          <a:lin ang="1350003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2pPr>
            <a:lvl3pPr lvl="2"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3pPr>
            <a:lvl4pPr lvl="3"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4pPr>
            <a:lvl5pPr lvl="4"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5pPr>
            <a:lvl6pPr lvl="5"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6pPr>
            <a:lvl7pPr lvl="6"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7pPr>
            <a:lvl8pPr lvl="7"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8pPr>
            <a:lvl9pPr lvl="8"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3"/>
              </a:buClr>
              <a:buSzPts val="1400"/>
              <a:buFont typeface="Source Sans Pro Light"/>
              <a:buChar char="●"/>
              <a:defRPr>
                <a:solidFill>
                  <a:schemeClr val="accent3"/>
                </a:solidFill>
                <a:latin typeface="Source Sans Pro Light"/>
                <a:ea typeface="Source Sans Pro Light"/>
                <a:cs typeface="Source Sans Pro Light"/>
                <a:sym typeface="Source Sans Pro Light"/>
              </a:defRPr>
            </a:lvl1pPr>
            <a:lvl2pPr indent="-317500" lvl="1" marL="914400">
              <a:lnSpc>
                <a:spcPct val="100000"/>
              </a:lnSpc>
              <a:spcBef>
                <a:spcPts val="1600"/>
              </a:spcBef>
              <a:spcAft>
                <a:spcPts val="0"/>
              </a:spcAft>
              <a:buClr>
                <a:schemeClr val="accent3"/>
              </a:buClr>
              <a:buSzPts val="1400"/>
              <a:buFont typeface="Source Sans Pro Light"/>
              <a:buChar char="○"/>
              <a:defRPr>
                <a:solidFill>
                  <a:schemeClr val="accent3"/>
                </a:solidFill>
                <a:latin typeface="Source Sans Pro Light"/>
                <a:ea typeface="Source Sans Pro Light"/>
                <a:cs typeface="Source Sans Pro Light"/>
                <a:sym typeface="Source Sans Pro Light"/>
              </a:defRPr>
            </a:lvl2pPr>
            <a:lvl3pPr indent="-317500" lvl="2" marL="1371600">
              <a:lnSpc>
                <a:spcPct val="100000"/>
              </a:lnSpc>
              <a:spcBef>
                <a:spcPts val="1600"/>
              </a:spcBef>
              <a:spcAft>
                <a:spcPts val="0"/>
              </a:spcAft>
              <a:buClr>
                <a:schemeClr val="accent3"/>
              </a:buClr>
              <a:buSzPts val="1400"/>
              <a:buFont typeface="Source Sans Pro Light"/>
              <a:buChar char="■"/>
              <a:defRPr>
                <a:solidFill>
                  <a:schemeClr val="accent3"/>
                </a:solidFill>
                <a:latin typeface="Source Sans Pro Light"/>
                <a:ea typeface="Source Sans Pro Light"/>
                <a:cs typeface="Source Sans Pro Light"/>
                <a:sym typeface="Source Sans Pro Light"/>
              </a:defRPr>
            </a:lvl3pPr>
            <a:lvl4pPr indent="-317500" lvl="3" marL="1828800">
              <a:lnSpc>
                <a:spcPct val="100000"/>
              </a:lnSpc>
              <a:spcBef>
                <a:spcPts val="1600"/>
              </a:spcBef>
              <a:spcAft>
                <a:spcPts val="0"/>
              </a:spcAft>
              <a:buClr>
                <a:schemeClr val="accent3"/>
              </a:buClr>
              <a:buSzPts val="1400"/>
              <a:buFont typeface="Source Sans Pro Light"/>
              <a:buChar char="●"/>
              <a:defRPr>
                <a:solidFill>
                  <a:schemeClr val="accent3"/>
                </a:solidFill>
                <a:latin typeface="Source Sans Pro Light"/>
                <a:ea typeface="Source Sans Pro Light"/>
                <a:cs typeface="Source Sans Pro Light"/>
                <a:sym typeface="Source Sans Pro Light"/>
              </a:defRPr>
            </a:lvl4pPr>
            <a:lvl5pPr indent="-317500" lvl="4" marL="2286000">
              <a:lnSpc>
                <a:spcPct val="100000"/>
              </a:lnSpc>
              <a:spcBef>
                <a:spcPts val="1600"/>
              </a:spcBef>
              <a:spcAft>
                <a:spcPts val="0"/>
              </a:spcAft>
              <a:buClr>
                <a:schemeClr val="accent3"/>
              </a:buClr>
              <a:buSzPts val="1400"/>
              <a:buFont typeface="Source Sans Pro Light"/>
              <a:buChar char="○"/>
              <a:defRPr>
                <a:solidFill>
                  <a:schemeClr val="accent3"/>
                </a:solidFill>
                <a:latin typeface="Source Sans Pro Light"/>
                <a:ea typeface="Source Sans Pro Light"/>
                <a:cs typeface="Source Sans Pro Light"/>
                <a:sym typeface="Source Sans Pro Light"/>
              </a:defRPr>
            </a:lvl5pPr>
            <a:lvl6pPr indent="-317500" lvl="5" marL="2743200">
              <a:lnSpc>
                <a:spcPct val="100000"/>
              </a:lnSpc>
              <a:spcBef>
                <a:spcPts val="1600"/>
              </a:spcBef>
              <a:spcAft>
                <a:spcPts val="0"/>
              </a:spcAft>
              <a:buClr>
                <a:schemeClr val="accent3"/>
              </a:buClr>
              <a:buSzPts val="1400"/>
              <a:buFont typeface="Source Sans Pro Light"/>
              <a:buChar char="■"/>
              <a:defRPr>
                <a:solidFill>
                  <a:schemeClr val="accent3"/>
                </a:solidFill>
                <a:latin typeface="Source Sans Pro Light"/>
                <a:ea typeface="Source Sans Pro Light"/>
                <a:cs typeface="Source Sans Pro Light"/>
                <a:sym typeface="Source Sans Pro Light"/>
              </a:defRPr>
            </a:lvl6pPr>
            <a:lvl7pPr indent="-317500" lvl="6" marL="3200400">
              <a:lnSpc>
                <a:spcPct val="100000"/>
              </a:lnSpc>
              <a:spcBef>
                <a:spcPts val="1600"/>
              </a:spcBef>
              <a:spcAft>
                <a:spcPts val="0"/>
              </a:spcAft>
              <a:buClr>
                <a:schemeClr val="accent3"/>
              </a:buClr>
              <a:buSzPts val="1400"/>
              <a:buFont typeface="Source Sans Pro Light"/>
              <a:buChar char="●"/>
              <a:defRPr>
                <a:solidFill>
                  <a:schemeClr val="accent3"/>
                </a:solidFill>
                <a:latin typeface="Source Sans Pro Light"/>
                <a:ea typeface="Source Sans Pro Light"/>
                <a:cs typeface="Source Sans Pro Light"/>
                <a:sym typeface="Source Sans Pro Light"/>
              </a:defRPr>
            </a:lvl7pPr>
            <a:lvl8pPr indent="-317500" lvl="7" marL="3657600">
              <a:lnSpc>
                <a:spcPct val="100000"/>
              </a:lnSpc>
              <a:spcBef>
                <a:spcPts val="1600"/>
              </a:spcBef>
              <a:spcAft>
                <a:spcPts val="0"/>
              </a:spcAft>
              <a:buClr>
                <a:schemeClr val="accent3"/>
              </a:buClr>
              <a:buSzPts val="1400"/>
              <a:buFont typeface="Source Sans Pro Light"/>
              <a:buChar char="○"/>
              <a:defRPr>
                <a:solidFill>
                  <a:schemeClr val="accent3"/>
                </a:solidFill>
                <a:latin typeface="Source Sans Pro Light"/>
                <a:ea typeface="Source Sans Pro Light"/>
                <a:cs typeface="Source Sans Pro Light"/>
                <a:sym typeface="Source Sans Pro Light"/>
              </a:defRPr>
            </a:lvl8pPr>
            <a:lvl9pPr indent="-317500" lvl="8" marL="4114800">
              <a:lnSpc>
                <a:spcPct val="100000"/>
              </a:lnSpc>
              <a:spcBef>
                <a:spcPts val="1600"/>
              </a:spcBef>
              <a:spcAft>
                <a:spcPts val="1600"/>
              </a:spcAft>
              <a:buClr>
                <a:schemeClr val="accent3"/>
              </a:buClr>
              <a:buSzPts val="1400"/>
              <a:buFont typeface="Source Sans Pro Light"/>
              <a:buChar char="■"/>
              <a:defRPr>
                <a:solidFill>
                  <a:schemeClr val="accent3"/>
                </a:solidFill>
                <a:latin typeface="Source Sans Pro Light"/>
                <a:ea typeface="Source Sans Pro Light"/>
                <a:cs typeface="Source Sans Pro Light"/>
                <a:sym typeface="Source Sans Pr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hyperlink" Target="http://drive.google.com/file/d/1d20EETLqp6-dIA3ZmZaVahOh95bvZjaD/view" TargetMode="Externa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24.jpg"/><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5.jpg"/><Relationship Id="rId4" Type="http://schemas.openxmlformats.org/officeDocument/2006/relationships/image" Target="../media/image37.jpg"/><Relationship Id="rId9" Type="http://schemas.openxmlformats.org/officeDocument/2006/relationships/image" Target="../media/image27.jpg"/><Relationship Id="rId5" Type="http://schemas.openxmlformats.org/officeDocument/2006/relationships/image" Target="../media/image34.jpg"/><Relationship Id="rId6" Type="http://schemas.openxmlformats.org/officeDocument/2006/relationships/image" Target="../media/image26.jpg"/><Relationship Id="rId7" Type="http://schemas.openxmlformats.org/officeDocument/2006/relationships/image" Target="../media/image21.jpg"/><Relationship Id="rId8"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0.jpg"/><Relationship Id="rId4" Type="http://schemas.openxmlformats.org/officeDocument/2006/relationships/image" Target="../media/image23.jpg"/><Relationship Id="rId9" Type="http://schemas.openxmlformats.org/officeDocument/2006/relationships/image" Target="../media/image39.jpg"/><Relationship Id="rId5" Type="http://schemas.openxmlformats.org/officeDocument/2006/relationships/image" Target="../media/image35.jpg"/><Relationship Id="rId6" Type="http://schemas.openxmlformats.org/officeDocument/2006/relationships/image" Target="../media/image33.jpg"/><Relationship Id="rId7" Type="http://schemas.openxmlformats.org/officeDocument/2006/relationships/image" Target="../media/image38.jpg"/><Relationship Id="rId8" Type="http://schemas.openxmlformats.org/officeDocument/2006/relationships/image" Target="../media/image2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2.jpg"/><Relationship Id="rId5" Type="http://schemas.openxmlformats.org/officeDocument/2006/relationships/image" Target="../media/image16.jpg"/><Relationship Id="rId6" Type="http://schemas.openxmlformats.org/officeDocument/2006/relationships/image" Target="../media/image4.jpg"/><Relationship Id="rId7"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6.jpg"/><Relationship Id="rId5" Type="http://schemas.openxmlformats.org/officeDocument/2006/relationships/image" Target="../media/image1.jpg"/><Relationship Id="rId6"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dk2"/>
            </a:gs>
          </a:gsLst>
          <a:lin ang="18900044" scaled="0"/>
        </a:gradFill>
      </p:bgPr>
    </p:bg>
    <p:spTree>
      <p:nvGrpSpPr>
        <p:cNvPr id="384" name="Shape 384"/>
        <p:cNvGrpSpPr/>
        <p:nvPr/>
      </p:nvGrpSpPr>
      <p:grpSpPr>
        <a:xfrm>
          <a:off x="0" y="0"/>
          <a:ext cx="0" cy="0"/>
          <a:chOff x="0" y="0"/>
          <a:chExt cx="0" cy="0"/>
        </a:xfrm>
      </p:grpSpPr>
      <p:sp>
        <p:nvSpPr>
          <p:cNvPr id="385" name="Google Shape;385;p34"/>
          <p:cNvSpPr/>
          <p:nvPr/>
        </p:nvSpPr>
        <p:spPr>
          <a:xfrm>
            <a:off x="378725" y="2930363"/>
            <a:ext cx="2619300" cy="2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4"/>
          <p:cNvSpPr txBox="1"/>
          <p:nvPr>
            <p:ph type="ctrTitle"/>
          </p:nvPr>
        </p:nvSpPr>
        <p:spPr>
          <a:xfrm>
            <a:off x="115100" y="1468900"/>
            <a:ext cx="4272600" cy="137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mic Sans MS"/>
                <a:ea typeface="Comic Sans MS"/>
                <a:cs typeface="Comic Sans MS"/>
                <a:sym typeface="Comic Sans MS"/>
              </a:rPr>
              <a:t>Non Fungible Fun</a:t>
            </a:r>
            <a:endParaRPr b="1" sz="7400">
              <a:latin typeface="Comic Sans MS"/>
              <a:ea typeface="Comic Sans MS"/>
              <a:cs typeface="Comic Sans MS"/>
              <a:sym typeface="Comic Sans MS"/>
            </a:endParaRPr>
          </a:p>
        </p:txBody>
      </p:sp>
      <p:sp>
        <p:nvSpPr>
          <p:cNvPr id="387" name="Google Shape;387;p34"/>
          <p:cNvSpPr txBox="1"/>
          <p:nvPr>
            <p:ph idx="1" type="subTitle"/>
          </p:nvPr>
        </p:nvSpPr>
        <p:spPr>
          <a:xfrm>
            <a:off x="305750" y="3293525"/>
            <a:ext cx="4693500" cy="15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Presented by</a:t>
            </a:r>
            <a:r>
              <a:rPr lang="en"/>
              <a:t>:  Mike Rae</a:t>
            </a:r>
            <a:br>
              <a:rPr lang="en"/>
            </a:br>
            <a:r>
              <a:rPr lang="en"/>
              <a:t>		         Grace Ho</a:t>
            </a:r>
            <a:endParaRPr/>
          </a:p>
          <a:p>
            <a:pPr indent="0" lvl="0" marL="0" rtl="0" algn="l">
              <a:spcBef>
                <a:spcPts val="0"/>
              </a:spcBef>
              <a:spcAft>
                <a:spcPts val="0"/>
              </a:spcAft>
              <a:buNone/>
            </a:pPr>
            <a:r>
              <a:rPr lang="en"/>
              <a:t>		         Muhammad Dosani</a:t>
            </a:r>
            <a:endParaRPr/>
          </a:p>
          <a:p>
            <a:pPr indent="0" lvl="0" marL="0" rtl="0" algn="l">
              <a:spcBef>
                <a:spcPts val="0"/>
              </a:spcBef>
              <a:spcAft>
                <a:spcPts val="0"/>
              </a:spcAft>
              <a:buNone/>
            </a:pPr>
            <a:r>
              <a:rPr lang="en"/>
              <a:t>		         Mikhara Ramsing</a:t>
            </a:r>
            <a:endParaRPr/>
          </a:p>
        </p:txBody>
      </p:sp>
      <p:grpSp>
        <p:nvGrpSpPr>
          <p:cNvPr id="388" name="Google Shape;388;p34"/>
          <p:cNvGrpSpPr/>
          <p:nvPr/>
        </p:nvGrpSpPr>
        <p:grpSpPr>
          <a:xfrm>
            <a:off x="4507171" y="4082709"/>
            <a:ext cx="492036" cy="492056"/>
            <a:chOff x="238125" y="1209825"/>
            <a:chExt cx="621650" cy="621675"/>
          </a:xfrm>
        </p:grpSpPr>
        <p:sp>
          <p:nvSpPr>
            <p:cNvPr id="389" name="Google Shape;389;p3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34"/>
          <p:cNvGrpSpPr/>
          <p:nvPr/>
        </p:nvGrpSpPr>
        <p:grpSpPr>
          <a:xfrm>
            <a:off x="3531474" y="698970"/>
            <a:ext cx="492036" cy="492056"/>
            <a:chOff x="238125" y="1209825"/>
            <a:chExt cx="621650" cy="621675"/>
          </a:xfrm>
        </p:grpSpPr>
        <p:sp>
          <p:nvSpPr>
            <p:cNvPr id="398" name="Google Shape;398;p3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34"/>
          <p:cNvSpPr/>
          <p:nvPr/>
        </p:nvSpPr>
        <p:spPr>
          <a:xfrm>
            <a:off x="6765200" y="3293525"/>
            <a:ext cx="3460500" cy="3460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4"/>
          <p:cNvSpPr/>
          <p:nvPr/>
        </p:nvSpPr>
        <p:spPr>
          <a:xfrm>
            <a:off x="6943975" y="1040250"/>
            <a:ext cx="1726500" cy="4920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8" name="Google Shape;408;p34"/>
          <p:cNvPicPr preferRelativeResize="0"/>
          <p:nvPr/>
        </p:nvPicPr>
        <p:blipFill rotWithShape="1">
          <a:blip r:embed="rId3">
            <a:alphaModFix/>
          </a:blip>
          <a:srcRect b="0" l="9591" r="9599" t="0"/>
          <a:stretch/>
        </p:blipFill>
        <p:spPr>
          <a:xfrm>
            <a:off x="4286003" y="541188"/>
            <a:ext cx="4693449" cy="264006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Utilising AI to alter images and create NFT Avatars</a:t>
            </a:r>
            <a:endParaRPr/>
          </a:p>
          <a:p>
            <a:pPr indent="0" lvl="0" marL="0" rtl="0" algn="ctr">
              <a:spcBef>
                <a:spcPts val="0"/>
              </a:spcBef>
              <a:spcAft>
                <a:spcPts val="0"/>
              </a:spcAft>
              <a:buNone/>
            </a:pPr>
            <a:r>
              <a:t/>
            </a:r>
            <a:endParaRPr/>
          </a:p>
        </p:txBody>
      </p:sp>
      <p:sp>
        <p:nvSpPr>
          <p:cNvPr id="591" name="Google Shape;591;p43"/>
          <p:cNvSpPr txBox="1"/>
          <p:nvPr>
            <p:ph idx="2" type="title"/>
          </p:nvPr>
        </p:nvSpPr>
        <p:spPr>
          <a:xfrm>
            <a:off x="1079438" y="1659788"/>
            <a:ext cx="26022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Toonify AI</a:t>
            </a:r>
            <a:endParaRPr/>
          </a:p>
        </p:txBody>
      </p:sp>
      <p:sp>
        <p:nvSpPr>
          <p:cNvPr id="592" name="Google Shape;592;p43"/>
          <p:cNvSpPr txBox="1"/>
          <p:nvPr>
            <p:ph idx="3" type="title"/>
          </p:nvPr>
        </p:nvSpPr>
        <p:spPr>
          <a:xfrm>
            <a:off x="4858842" y="1659788"/>
            <a:ext cx="26022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IPFS Storage</a:t>
            </a:r>
            <a:endParaRPr/>
          </a:p>
        </p:txBody>
      </p:sp>
      <p:sp>
        <p:nvSpPr>
          <p:cNvPr id="593" name="Google Shape;593;p43"/>
          <p:cNvSpPr txBox="1"/>
          <p:nvPr>
            <p:ph idx="1" type="subTitle"/>
          </p:nvPr>
        </p:nvSpPr>
        <p:spPr>
          <a:xfrm>
            <a:off x="4459850" y="2009950"/>
            <a:ext cx="34002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Decentralised storage via pinata to allow for URI connection in contracts and code</a:t>
            </a:r>
            <a:endParaRPr/>
          </a:p>
        </p:txBody>
      </p:sp>
      <p:sp>
        <p:nvSpPr>
          <p:cNvPr id="594" name="Google Shape;594;p43"/>
          <p:cNvSpPr txBox="1"/>
          <p:nvPr>
            <p:ph idx="4" type="subTitle"/>
          </p:nvPr>
        </p:nvSpPr>
        <p:spPr>
          <a:xfrm>
            <a:off x="1079438" y="2009950"/>
            <a:ext cx="26022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Conversion of real images to selected toonify avatars</a:t>
            </a:r>
            <a:endParaRPr/>
          </a:p>
        </p:txBody>
      </p:sp>
      <p:grpSp>
        <p:nvGrpSpPr>
          <p:cNvPr id="595" name="Google Shape;595;p43"/>
          <p:cNvGrpSpPr/>
          <p:nvPr/>
        </p:nvGrpSpPr>
        <p:grpSpPr>
          <a:xfrm>
            <a:off x="587422" y="1428570"/>
            <a:ext cx="492036" cy="492056"/>
            <a:chOff x="238125" y="1209825"/>
            <a:chExt cx="621650" cy="621675"/>
          </a:xfrm>
        </p:grpSpPr>
        <p:sp>
          <p:nvSpPr>
            <p:cNvPr id="596" name="Google Shape;596;p4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43"/>
          <p:cNvGrpSpPr/>
          <p:nvPr/>
        </p:nvGrpSpPr>
        <p:grpSpPr>
          <a:xfrm>
            <a:off x="8533210" y="4568570"/>
            <a:ext cx="492036" cy="492056"/>
            <a:chOff x="238125" y="1209825"/>
            <a:chExt cx="621650" cy="621675"/>
          </a:xfrm>
        </p:grpSpPr>
        <p:sp>
          <p:nvSpPr>
            <p:cNvPr id="605" name="Google Shape;605;p4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3" name="Google Shape;613;p43"/>
          <p:cNvPicPr preferRelativeResize="0"/>
          <p:nvPr/>
        </p:nvPicPr>
        <p:blipFill>
          <a:blip r:embed="rId3">
            <a:alphaModFix/>
          </a:blip>
          <a:stretch>
            <a:fillRect/>
          </a:stretch>
        </p:blipFill>
        <p:spPr>
          <a:xfrm>
            <a:off x="4109375" y="2758463"/>
            <a:ext cx="4708676" cy="1613075"/>
          </a:xfrm>
          <a:prstGeom prst="rect">
            <a:avLst/>
          </a:prstGeom>
          <a:noFill/>
          <a:ln>
            <a:noFill/>
          </a:ln>
        </p:spPr>
      </p:pic>
      <p:pic>
        <p:nvPicPr>
          <p:cNvPr id="614" name="Google Shape;614;p43"/>
          <p:cNvPicPr preferRelativeResize="0"/>
          <p:nvPr/>
        </p:nvPicPr>
        <p:blipFill>
          <a:blip r:embed="rId4">
            <a:alphaModFix/>
          </a:blip>
          <a:stretch>
            <a:fillRect/>
          </a:stretch>
        </p:blipFill>
        <p:spPr>
          <a:xfrm>
            <a:off x="211575" y="2758474"/>
            <a:ext cx="1685651" cy="1692375"/>
          </a:xfrm>
          <a:prstGeom prst="rect">
            <a:avLst/>
          </a:prstGeom>
          <a:noFill/>
          <a:ln>
            <a:noFill/>
          </a:ln>
        </p:spPr>
      </p:pic>
      <p:sp>
        <p:nvSpPr>
          <p:cNvPr id="615" name="Google Shape;615;p43"/>
          <p:cNvSpPr/>
          <p:nvPr/>
        </p:nvSpPr>
        <p:spPr>
          <a:xfrm>
            <a:off x="3575025" y="3460363"/>
            <a:ext cx="519000" cy="288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6" name="Google Shape;616;p43"/>
          <p:cNvPicPr preferRelativeResize="0"/>
          <p:nvPr/>
        </p:nvPicPr>
        <p:blipFill>
          <a:blip r:embed="rId5">
            <a:alphaModFix/>
          </a:blip>
          <a:stretch>
            <a:fillRect/>
          </a:stretch>
        </p:blipFill>
        <p:spPr>
          <a:xfrm>
            <a:off x="1897226" y="2758475"/>
            <a:ext cx="1662450" cy="1692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Utilising AI to alter images and create NFT Avatars</a:t>
            </a:r>
            <a:endParaRPr/>
          </a:p>
          <a:p>
            <a:pPr indent="0" lvl="0" marL="0" rtl="0" algn="ctr">
              <a:spcBef>
                <a:spcPts val="0"/>
              </a:spcBef>
              <a:spcAft>
                <a:spcPts val="0"/>
              </a:spcAft>
              <a:buNone/>
            </a:pPr>
            <a:r>
              <a:t/>
            </a:r>
            <a:endParaRPr/>
          </a:p>
        </p:txBody>
      </p:sp>
      <p:sp>
        <p:nvSpPr>
          <p:cNvPr id="622" name="Google Shape;622;p44"/>
          <p:cNvSpPr txBox="1"/>
          <p:nvPr>
            <p:ph idx="2" type="title"/>
          </p:nvPr>
        </p:nvSpPr>
        <p:spPr>
          <a:xfrm>
            <a:off x="1079438" y="1659788"/>
            <a:ext cx="26022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Toonify AI</a:t>
            </a:r>
            <a:endParaRPr/>
          </a:p>
        </p:txBody>
      </p:sp>
      <p:sp>
        <p:nvSpPr>
          <p:cNvPr id="623" name="Google Shape;623;p44"/>
          <p:cNvSpPr txBox="1"/>
          <p:nvPr>
            <p:ph idx="3" type="title"/>
          </p:nvPr>
        </p:nvSpPr>
        <p:spPr>
          <a:xfrm>
            <a:off x="4858842" y="1659788"/>
            <a:ext cx="26022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IPFS Storage</a:t>
            </a:r>
            <a:endParaRPr/>
          </a:p>
        </p:txBody>
      </p:sp>
      <p:sp>
        <p:nvSpPr>
          <p:cNvPr id="624" name="Google Shape;624;p44"/>
          <p:cNvSpPr txBox="1"/>
          <p:nvPr>
            <p:ph idx="1" type="subTitle"/>
          </p:nvPr>
        </p:nvSpPr>
        <p:spPr>
          <a:xfrm>
            <a:off x="4459850" y="2009950"/>
            <a:ext cx="34002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Decentralised storage via pinata to allow for URI connection in contracts and code</a:t>
            </a:r>
            <a:endParaRPr/>
          </a:p>
        </p:txBody>
      </p:sp>
      <p:sp>
        <p:nvSpPr>
          <p:cNvPr id="625" name="Google Shape;625;p44"/>
          <p:cNvSpPr txBox="1"/>
          <p:nvPr>
            <p:ph idx="4" type="subTitle"/>
          </p:nvPr>
        </p:nvSpPr>
        <p:spPr>
          <a:xfrm>
            <a:off x="1079438" y="2009950"/>
            <a:ext cx="26022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Conversion of real images to selected toonify avatars</a:t>
            </a:r>
            <a:endParaRPr/>
          </a:p>
        </p:txBody>
      </p:sp>
      <p:grpSp>
        <p:nvGrpSpPr>
          <p:cNvPr id="626" name="Google Shape;626;p44"/>
          <p:cNvGrpSpPr/>
          <p:nvPr/>
        </p:nvGrpSpPr>
        <p:grpSpPr>
          <a:xfrm>
            <a:off x="587422" y="1428570"/>
            <a:ext cx="492036" cy="492056"/>
            <a:chOff x="238125" y="1209825"/>
            <a:chExt cx="621650" cy="621675"/>
          </a:xfrm>
        </p:grpSpPr>
        <p:sp>
          <p:nvSpPr>
            <p:cNvPr id="627" name="Google Shape;627;p4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44"/>
          <p:cNvGrpSpPr/>
          <p:nvPr/>
        </p:nvGrpSpPr>
        <p:grpSpPr>
          <a:xfrm>
            <a:off x="8533210" y="4568570"/>
            <a:ext cx="492036" cy="492056"/>
            <a:chOff x="238125" y="1209825"/>
            <a:chExt cx="621650" cy="621675"/>
          </a:xfrm>
        </p:grpSpPr>
        <p:sp>
          <p:nvSpPr>
            <p:cNvPr id="636" name="Google Shape;636;p4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44" name="Google Shape;644;p44"/>
          <p:cNvPicPr preferRelativeResize="0"/>
          <p:nvPr/>
        </p:nvPicPr>
        <p:blipFill rotWithShape="1">
          <a:blip r:embed="rId3">
            <a:alphaModFix/>
          </a:blip>
          <a:srcRect b="0" l="3823" r="3823" t="0"/>
          <a:stretch/>
        </p:blipFill>
        <p:spPr>
          <a:xfrm>
            <a:off x="1079450" y="1659800"/>
            <a:ext cx="7646999" cy="3044350"/>
          </a:xfrm>
          <a:prstGeom prst="rect">
            <a:avLst/>
          </a:prstGeom>
          <a:noFill/>
          <a:ln>
            <a:noFill/>
          </a:ln>
        </p:spPr>
      </p:pic>
      <p:sp>
        <p:nvSpPr>
          <p:cNvPr id="645" name="Google Shape;645;p44"/>
          <p:cNvSpPr/>
          <p:nvPr/>
        </p:nvSpPr>
        <p:spPr>
          <a:xfrm>
            <a:off x="3575025" y="3460363"/>
            <a:ext cx="519000" cy="288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6" name="Google Shape;646;p44"/>
          <p:cNvPicPr preferRelativeResize="0"/>
          <p:nvPr/>
        </p:nvPicPr>
        <p:blipFill>
          <a:blip r:embed="rId4">
            <a:alphaModFix/>
          </a:blip>
          <a:stretch>
            <a:fillRect/>
          </a:stretch>
        </p:blipFill>
        <p:spPr>
          <a:xfrm>
            <a:off x="1079450" y="1659800"/>
            <a:ext cx="3088925" cy="2722875"/>
          </a:xfrm>
          <a:prstGeom prst="rect">
            <a:avLst/>
          </a:prstGeom>
          <a:noFill/>
          <a:ln>
            <a:noFill/>
          </a:ln>
        </p:spPr>
      </p:pic>
      <p:sp>
        <p:nvSpPr>
          <p:cNvPr id="647" name="Google Shape;647;p44"/>
          <p:cNvSpPr txBox="1"/>
          <p:nvPr/>
        </p:nvSpPr>
        <p:spPr>
          <a:xfrm>
            <a:off x="4264825" y="1659800"/>
            <a:ext cx="4461600" cy="831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Source Sans Pro"/>
              <a:ea typeface="Source Sans Pro"/>
              <a:cs typeface="Source Sans Pro"/>
              <a:sym typeface="Source Sans Pro"/>
            </a:endParaRPr>
          </a:p>
          <a:p>
            <a:pPr indent="0" lvl="0" marL="0" rtl="0" algn="l">
              <a:spcBef>
                <a:spcPts val="0"/>
              </a:spcBef>
              <a:spcAft>
                <a:spcPts val="0"/>
              </a:spcAft>
              <a:buNone/>
            </a:pPr>
            <a:r>
              <a:rPr b="1" lang="en">
                <a:latin typeface="Source Sans Pro"/>
                <a:ea typeface="Source Sans Pro"/>
                <a:cs typeface="Source Sans Pro"/>
                <a:sym typeface="Source Sans Pro"/>
              </a:rPr>
              <a:t>Halloweenified CLAUDIA DONG</a:t>
            </a:r>
            <a:endParaRPr b="1">
              <a:latin typeface="Source Sans Pro"/>
              <a:ea typeface="Source Sans Pro"/>
              <a:cs typeface="Source Sans Pro"/>
              <a:sym typeface="Source Sans Pro"/>
            </a:endParaRPr>
          </a:p>
          <a:p>
            <a:pPr indent="0" lvl="0" marL="0" rtl="0" algn="l">
              <a:spcBef>
                <a:spcPts val="0"/>
              </a:spcBef>
              <a:spcAft>
                <a:spcPts val="0"/>
              </a:spcAft>
              <a:buNone/>
            </a:pPr>
            <a:r>
              <a:t/>
            </a:r>
            <a:endParaRPr b="1">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45"/>
          <p:cNvSpPr/>
          <p:nvPr/>
        </p:nvSpPr>
        <p:spPr>
          <a:xfrm rot="7790531">
            <a:off x="-2787148" y="-5028570"/>
            <a:ext cx="4621887" cy="7189143"/>
          </a:xfrm>
          <a:custGeom>
            <a:rect b="b" l="l" r="r" t="t"/>
            <a:pathLst>
              <a:path extrusionOk="0" h="97650" w="62779">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txBox="1"/>
          <p:nvPr>
            <p:ph type="title"/>
          </p:nvPr>
        </p:nvSpPr>
        <p:spPr>
          <a:xfrm>
            <a:off x="769125" y="409375"/>
            <a:ext cx="7068300" cy="10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Creation of token and crowdsale</a:t>
            </a:r>
            <a:endParaRPr/>
          </a:p>
          <a:p>
            <a:pPr indent="0" lvl="0" marL="0" rtl="0" algn="l">
              <a:spcBef>
                <a:spcPts val="0"/>
              </a:spcBef>
              <a:spcAft>
                <a:spcPts val="0"/>
              </a:spcAft>
              <a:buNone/>
            </a:pPr>
            <a:r>
              <a:t/>
            </a:r>
            <a:endParaRPr/>
          </a:p>
        </p:txBody>
      </p:sp>
      <p:sp>
        <p:nvSpPr>
          <p:cNvPr id="654" name="Google Shape;654;p45"/>
          <p:cNvSpPr txBox="1"/>
          <p:nvPr>
            <p:ph idx="1" type="body"/>
          </p:nvPr>
        </p:nvSpPr>
        <p:spPr>
          <a:xfrm>
            <a:off x="769125" y="1080350"/>
            <a:ext cx="4363200" cy="21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3"/>
                </a:solidFill>
                <a:latin typeface="Source Sans Pro"/>
                <a:ea typeface="Source Sans Pro"/>
                <a:cs typeface="Source Sans Pro"/>
                <a:sym typeface="Source Sans Pro"/>
              </a:rPr>
              <a:t>Token contract</a:t>
            </a:r>
            <a:endParaRPr b="1" sz="1600">
              <a:solidFill>
                <a:schemeClr val="accent3"/>
              </a:solidFill>
              <a:latin typeface="Source Sans Pro"/>
              <a:ea typeface="Source Sans Pro"/>
              <a:cs typeface="Source Sans Pro"/>
              <a:sym typeface="Source Sans Pro"/>
            </a:endParaRPr>
          </a:p>
          <a:p>
            <a:pPr indent="-330200" lvl="0" marL="457200" rtl="0" algn="l">
              <a:spcBef>
                <a:spcPts val="1600"/>
              </a:spcBef>
              <a:spcAft>
                <a:spcPts val="0"/>
              </a:spcAft>
              <a:buClr>
                <a:schemeClr val="accent3"/>
              </a:buClr>
              <a:buSzPts val="1600"/>
              <a:buChar char="➔"/>
            </a:pPr>
            <a:r>
              <a:rPr i="1" lang="en" sz="1600">
                <a:solidFill>
                  <a:schemeClr val="accent3"/>
                </a:solidFill>
              </a:rPr>
              <a:t>Type</a:t>
            </a:r>
            <a:r>
              <a:rPr lang="en" sz="1600">
                <a:solidFill>
                  <a:schemeClr val="accent3"/>
                </a:solidFill>
              </a:rPr>
              <a:t>: ERC20 token</a:t>
            </a:r>
            <a:endParaRPr sz="1600">
              <a:solidFill>
                <a:schemeClr val="accent3"/>
              </a:solidFill>
            </a:endParaRPr>
          </a:p>
          <a:p>
            <a:pPr indent="-330200" lvl="0" marL="457200" rtl="0" algn="l">
              <a:spcBef>
                <a:spcPts val="0"/>
              </a:spcBef>
              <a:spcAft>
                <a:spcPts val="0"/>
              </a:spcAft>
              <a:buClr>
                <a:schemeClr val="accent3"/>
              </a:buClr>
              <a:buSzPts val="1600"/>
              <a:buChar char="➔"/>
            </a:pPr>
            <a:r>
              <a:rPr i="1" lang="en" sz="1600">
                <a:solidFill>
                  <a:schemeClr val="accent3"/>
                </a:solidFill>
              </a:rPr>
              <a:t>Name</a:t>
            </a:r>
            <a:r>
              <a:rPr lang="en" sz="1600">
                <a:solidFill>
                  <a:schemeClr val="accent3"/>
                </a:solidFill>
              </a:rPr>
              <a:t>: FintoonyCoin</a:t>
            </a:r>
            <a:endParaRPr sz="1600">
              <a:solidFill>
                <a:schemeClr val="accent3"/>
              </a:solidFill>
            </a:endParaRPr>
          </a:p>
          <a:p>
            <a:pPr indent="-330200" lvl="0" marL="457200" rtl="0" algn="l">
              <a:spcBef>
                <a:spcPts val="0"/>
              </a:spcBef>
              <a:spcAft>
                <a:spcPts val="0"/>
              </a:spcAft>
              <a:buClr>
                <a:schemeClr val="accent3"/>
              </a:buClr>
              <a:buSzPts val="1600"/>
              <a:buChar char="➔"/>
            </a:pPr>
            <a:r>
              <a:rPr i="1" lang="en" sz="1600">
                <a:solidFill>
                  <a:schemeClr val="accent3"/>
                </a:solidFill>
              </a:rPr>
              <a:t>Symbol</a:t>
            </a:r>
            <a:r>
              <a:rPr lang="en" sz="1600">
                <a:solidFill>
                  <a:schemeClr val="accent3"/>
                </a:solidFill>
              </a:rPr>
              <a:t>: TOON</a:t>
            </a:r>
            <a:endParaRPr sz="1600">
              <a:solidFill>
                <a:schemeClr val="accent3"/>
              </a:solidFill>
            </a:endParaRPr>
          </a:p>
          <a:p>
            <a:pPr indent="0" lvl="0" marL="0" rtl="0" algn="l">
              <a:spcBef>
                <a:spcPts val="1600"/>
              </a:spcBef>
              <a:spcAft>
                <a:spcPts val="0"/>
              </a:spcAft>
              <a:buNone/>
            </a:pPr>
            <a:r>
              <a:rPr b="1" lang="en" sz="1600">
                <a:solidFill>
                  <a:schemeClr val="accent3"/>
                </a:solidFill>
                <a:latin typeface="Source Sans Pro"/>
                <a:ea typeface="Source Sans Pro"/>
                <a:cs typeface="Source Sans Pro"/>
                <a:sym typeface="Source Sans Pro"/>
              </a:rPr>
              <a:t>Crowd sale contract and deployment</a:t>
            </a:r>
            <a:endParaRPr b="1" sz="1600">
              <a:solidFill>
                <a:schemeClr val="accent3"/>
              </a:solidFill>
              <a:latin typeface="Source Sans Pro"/>
              <a:ea typeface="Source Sans Pro"/>
              <a:cs typeface="Source Sans Pro"/>
              <a:sym typeface="Source Sans Pro"/>
            </a:endParaRPr>
          </a:p>
          <a:p>
            <a:pPr indent="-330200" lvl="0" marL="457200" rtl="0" algn="l">
              <a:spcBef>
                <a:spcPts val="1600"/>
              </a:spcBef>
              <a:spcAft>
                <a:spcPts val="0"/>
              </a:spcAft>
              <a:buClr>
                <a:schemeClr val="accent3"/>
              </a:buClr>
              <a:buSzPts val="1600"/>
              <a:buChar char="➔"/>
            </a:pPr>
            <a:r>
              <a:rPr lang="en" sz="1600">
                <a:solidFill>
                  <a:schemeClr val="accent3"/>
                </a:solidFill>
              </a:rPr>
              <a:t>Testing via;</a:t>
            </a:r>
            <a:endParaRPr sz="1600">
              <a:solidFill>
                <a:schemeClr val="accent3"/>
              </a:solidFill>
            </a:endParaRPr>
          </a:p>
          <a:p>
            <a:pPr indent="-330200" lvl="1" marL="914400" rtl="0" algn="l">
              <a:spcBef>
                <a:spcPts val="0"/>
              </a:spcBef>
              <a:spcAft>
                <a:spcPts val="0"/>
              </a:spcAft>
              <a:buClr>
                <a:schemeClr val="accent3"/>
              </a:buClr>
              <a:buSzPts val="1600"/>
              <a:buChar char="○"/>
            </a:pPr>
            <a:r>
              <a:rPr lang="en" sz="1600">
                <a:solidFill>
                  <a:schemeClr val="accent3"/>
                </a:solidFill>
              </a:rPr>
              <a:t>Javascript VM (local)</a:t>
            </a:r>
            <a:endParaRPr sz="1600">
              <a:solidFill>
                <a:schemeClr val="accent3"/>
              </a:solidFill>
            </a:endParaRPr>
          </a:p>
          <a:p>
            <a:pPr indent="-330200" lvl="1" marL="914400" rtl="0" algn="l">
              <a:spcBef>
                <a:spcPts val="0"/>
              </a:spcBef>
              <a:spcAft>
                <a:spcPts val="0"/>
              </a:spcAft>
              <a:buClr>
                <a:schemeClr val="accent3"/>
              </a:buClr>
              <a:buSzPts val="1600"/>
              <a:buChar char="○"/>
            </a:pPr>
            <a:r>
              <a:rPr lang="en" sz="1600">
                <a:solidFill>
                  <a:schemeClr val="accent3"/>
                </a:solidFill>
              </a:rPr>
              <a:t>Injected Web3</a:t>
            </a:r>
            <a:endParaRPr sz="1600">
              <a:solidFill>
                <a:schemeClr val="accent3"/>
              </a:solidFill>
            </a:endParaRPr>
          </a:p>
          <a:p>
            <a:pPr indent="-330200" lvl="2" marL="1371600" rtl="0" algn="l">
              <a:spcBef>
                <a:spcPts val="0"/>
              </a:spcBef>
              <a:spcAft>
                <a:spcPts val="0"/>
              </a:spcAft>
              <a:buClr>
                <a:schemeClr val="accent3"/>
              </a:buClr>
              <a:buSzPts val="1600"/>
              <a:buChar char="●"/>
            </a:pPr>
            <a:r>
              <a:rPr lang="en" sz="1600">
                <a:solidFill>
                  <a:schemeClr val="accent3"/>
                </a:solidFill>
              </a:rPr>
              <a:t>Ganache</a:t>
            </a:r>
            <a:endParaRPr sz="1600">
              <a:solidFill>
                <a:schemeClr val="accent3"/>
              </a:solidFill>
            </a:endParaRPr>
          </a:p>
          <a:p>
            <a:pPr indent="-330200" lvl="2" marL="1371600" rtl="0" algn="l">
              <a:spcBef>
                <a:spcPts val="0"/>
              </a:spcBef>
              <a:spcAft>
                <a:spcPts val="0"/>
              </a:spcAft>
              <a:buClr>
                <a:schemeClr val="accent3"/>
              </a:buClr>
              <a:buSzPts val="1600"/>
              <a:buChar char="●"/>
            </a:pPr>
            <a:r>
              <a:rPr lang="en" sz="1600">
                <a:solidFill>
                  <a:schemeClr val="accent3"/>
                </a:solidFill>
              </a:rPr>
              <a:t>Rinkeby Testnet</a:t>
            </a:r>
            <a:endParaRPr sz="1600">
              <a:solidFill>
                <a:schemeClr val="accent3"/>
              </a:solidFill>
            </a:endParaRPr>
          </a:p>
        </p:txBody>
      </p:sp>
      <p:sp>
        <p:nvSpPr>
          <p:cNvPr id="655" name="Google Shape;655;p45"/>
          <p:cNvSpPr/>
          <p:nvPr/>
        </p:nvSpPr>
        <p:spPr>
          <a:xfrm>
            <a:off x="7305625" y="4526525"/>
            <a:ext cx="1726500" cy="492000"/>
          </a:xfrm>
          <a:prstGeom prst="roundRect">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 name="Google Shape;656;p45"/>
          <p:cNvGrpSpPr/>
          <p:nvPr/>
        </p:nvGrpSpPr>
        <p:grpSpPr>
          <a:xfrm>
            <a:off x="8129474" y="541645"/>
            <a:ext cx="492036" cy="492056"/>
            <a:chOff x="238125" y="1209825"/>
            <a:chExt cx="621650" cy="621675"/>
          </a:xfrm>
        </p:grpSpPr>
        <p:sp>
          <p:nvSpPr>
            <p:cNvPr id="657" name="Google Shape;657;p45"/>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5"/>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5"/>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5"/>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5"/>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5"/>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5"/>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45"/>
          <p:cNvGrpSpPr/>
          <p:nvPr/>
        </p:nvGrpSpPr>
        <p:grpSpPr>
          <a:xfrm>
            <a:off x="4079974" y="4401370"/>
            <a:ext cx="492036" cy="492056"/>
            <a:chOff x="238125" y="1209825"/>
            <a:chExt cx="621650" cy="621675"/>
          </a:xfrm>
        </p:grpSpPr>
        <p:sp>
          <p:nvSpPr>
            <p:cNvPr id="666" name="Google Shape;666;p45"/>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5"/>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5"/>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5"/>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5"/>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5"/>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 name="Google Shape;674;p45"/>
          <p:cNvSpPr txBox="1"/>
          <p:nvPr/>
        </p:nvSpPr>
        <p:spPr>
          <a:xfrm>
            <a:off x="5361150" y="43436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i="1" lang="en" sz="1000">
                <a:solidFill>
                  <a:schemeClr val="accent3"/>
                </a:solidFill>
                <a:latin typeface="Source Sans Pro Light"/>
                <a:ea typeface="Source Sans Pro Light"/>
                <a:cs typeface="Source Sans Pro Light"/>
                <a:sym typeface="Source Sans Pro Light"/>
              </a:rPr>
              <a:t>Solidity contract code example</a:t>
            </a:r>
            <a:endParaRPr i="1" sz="800"/>
          </a:p>
        </p:txBody>
      </p:sp>
      <p:sp>
        <p:nvSpPr>
          <p:cNvPr id="675" name="Google Shape;675;p45"/>
          <p:cNvSpPr/>
          <p:nvPr/>
        </p:nvSpPr>
        <p:spPr>
          <a:xfrm>
            <a:off x="5361151" y="1041875"/>
            <a:ext cx="2476277" cy="3359511"/>
          </a:xfrm>
          <a:custGeom>
            <a:rect b="b" l="l" r="r" t="t"/>
            <a:pathLst>
              <a:path extrusionOk="0" h="95461" w="70249">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6" name="Google Shape;676;p45"/>
          <p:cNvPicPr preferRelativeResize="0"/>
          <p:nvPr/>
        </p:nvPicPr>
        <p:blipFill>
          <a:blip r:embed="rId3">
            <a:alphaModFix/>
          </a:blip>
          <a:stretch>
            <a:fillRect/>
          </a:stretch>
        </p:blipFill>
        <p:spPr>
          <a:xfrm>
            <a:off x="5543150" y="1342525"/>
            <a:ext cx="2094400" cy="2759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grpSp>
        <p:nvGrpSpPr>
          <p:cNvPr id="681" name="Google Shape;681;p46"/>
          <p:cNvGrpSpPr/>
          <p:nvPr/>
        </p:nvGrpSpPr>
        <p:grpSpPr>
          <a:xfrm>
            <a:off x="7340599" y="2520420"/>
            <a:ext cx="492036" cy="492056"/>
            <a:chOff x="238125" y="1209825"/>
            <a:chExt cx="621650" cy="621675"/>
          </a:xfrm>
        </p:grpSpPr>
        <p:sp>
          <p:nvSpPr>
            <p:cNvPr id="682" name="Google Shape;682;p4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46"/>
          <p:cNvGrpSpPr/>
          <p:nvPr/>
        </p:nvGrpSpPr>
        <p:grpSpPr>
          <a:xfrm>
            <a:off x="980699" y="3859820"/>
            <a:ext cx="492036" cy="492056"/>
            <a:chOff x="238125" y="1209825"/>
            <a:chExt cx="621650" cy="621675"/>
          </a:xfrm>
        </p:grpSpPr>
        <p:sp>
          <p:nvSpPr>
            <p:cNvPr id="691" name="Google Shape;691;p4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 name="Google Shape;699;p4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Auction </a:t>
            </a:r>
            <a:r>
              <a:rPr lang="en" sz="2600"/>
              <a:t>and bid contract</a:t>
            </a:r>
            <a:endParaRPr/>
          </a:p>
        </p:txBody>
      </p:sp>
      <p:sp>
        <p:nvSpPr>
          <p:cNvPr id="700" name="Google Shape;700;p46"/>
          <p:cNvSpPr txBox="1"/>
          <p:nvPr>
            <p:ph idx="4294967295" type="subTitle"/>
          </p:nvPr>
        </p:nvSpPr>
        <p:spPr>
          <a:xfrm>
            <a:off x="4259300" y="1246375"/>
            <a:ext cx="3187800" cy="8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Fintooney Auction Contract</a:t>
            </a:r>
            <a:endParaRPr b="1">
              <a:latin typeface="Source Sans Pro"/>
              <a:ea typeface="Source Sans Pro"/>
              <a:cs typeface="Source Sans Pro"/>
              <a:sym typeface="Source Sans Pro"/>
            </a:endParaRPr>
          </a:p>
          <a:p>
            <a:pPr indent="-317500" lvl="0" marL="457200" rtl="0" algn="l">
              <a:spcBef>
                <a:spcPts val="1600"/>
              </a:spcBef>
              <a:spcAft>
                <a:spcPts val="0"/>
              </a:spcAft>
              <a:buSzPts val="1400"/>
              <a:buChar char="➔"/>
            </a:pPr>
            <a:r>
              <a:rPr lang="en"/>
              <a:t>Intended to set TOON as currency for auction but more complex than envisioned</a:t>
            </a:r>
            <a:endParaRPr/>
          </a:p>
          <a:p>
            <a:pPr indent="-317500" lvl="0" marL="457200" rtl="0" algn="l">
              <a:spcBef>
                <a:spcPts val="0"/>
              </a:spcBef>
              <a:spcAft>
                <a:spcPts val="0"/>
              </a:spcAft>
              <a:buSzPts val="1400"/>
              <a:buChar char="➔"/>
            </a:pPr>
            <a:r>
              <a:rPr lang="en"/>
              <a:t>Set up rules for Auction: bid, bid time, highest bidder, </a:t>
            </a:r>
            <a:r>
              <a:rPr lang="en"/>
              <a:t>withdraw</a:t>
            </a:r>
            <a:r>
              <a:rPr lang="en"/>
              <a:t> bid, auction end</a:t>
            </a:r>
            <a:endParaRPr/>
          </a:p>
          <a:p>
            <a:pPr indent="0" lvl="0" marL="0" rtl="0" algn="l">
              <a:spcBef>
                <a:spcPts val="1600"/>
              </a:spcBef>
              <a:spcAft>
                <a:spcPts val="0"/>
              </a:spcAft>
              <a:buNone/>
            </a:pPr>
            <a:r>
              <a:rPr b="1" lang="en">
                <a:latin typeface="Source Sans Pro"/>
                <a:ea typeface="Source Sans Pro"/>
                <a:cs typeface="Source Sans Pro"/>
                <a:sym typeface="Source Sans Pro"/>
              </a:rPr>
              <a:t>Fintooney Market Contract</a:t>
            </a:r>
            <a:endParaRPr b="1">
              <a:latin typeface="Source Sans Pro"/>
              <a:ea typeface="Source Sans Pro"/>
              <a:cs typeface="Source Sans Pro"/>
              <a:sym typeface="Source Sans Pro"/>
            </a:endParaRPr>
          </a:p>
          <a:p>
            <a:pPr indent="-317500" lvl="0" marL="457200" rtl="0" algn="l">
              <a:spcBef>
                <a:spcPts val="1600"/>
              </a:spcBef>
              <a:spcAft>
                <a:spcPts val="0"/>
              </a:spcAft>
              <a:buSzPts val="1400"/>
              <a:buChar char="➔"/>
            </a:pPr>
            <a:r>
              <a:rPr lang="en"/>
              <a:t>Intention: use ERC20 to buy ERC721</a:t>
            </a:r>
            <a:endParaRPr/>
          </a:p>
          <a:p>
            <a:pPr indent="-317500" lvl="0" marL="457200" rtl="0" algn="l">
              <a:spcBef>
                <a:spcPts val="0"/>
              </a:spcBef>
              <a:spcAft>
                <a:spcPts val="0"/>
              </a:spcAft>
              <a:buSzPts val="1400"/>
              <a:buChar char="➔"/>
            </a:pPr>
            <a:r>
              <a:rPr lang="en"/>
              <a:t>Intention: Called for msg balance of TOON</a:t>
            </a:r>
            <a:endParaRPr/>
          </a:p>
          <a:p>
            <a:pPr indent="-317500" lvl="0" marL="457200" rtl="0" algn="l">
              <a:spcBef>
                <a:spcPts val="0"/>
              </a:spcBef>
              <a:spcAft>
                <a:spcPts val="0"/>
              </a:spcAft>
              <a:buSzPts val="1400"/>
              <a:buChar char="➔"/>
            </a:pPr>
            <a:r>
              <a:rPr lang="en"/>
              <a:t>Auction held for each NFT</a:t>
            </a:r>
            <a:endParaRPr/>
          </a:p>
        </p:txBody>
      </p:sp>
      <p:sp>
        <p:nvSpPr>
          <p:cNvPr id="701" name="Google Shape;701;p46"/>
          <p:cNvSpPr/>
          <p:nvPr/>
        </p:nvSpPr>
        <p:spPr>
          <a:xfrm>
            <a:off x="445700" y="1246375"/>
            <a:ext cx="3601491" cy="3400321"/>
          </a:xfrm>
          <a:custGeom>
            <a:rect b="b" l="l" r="r" t="t"/>
            <a:pathLst>
              <a:path extrusionOk="0" h="95461" w="70249">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2" name="Google Shape;702;p46"/>
          <p:cNvPicPr preferRelativeResize="0"/>
          <p:nvPr/>
        </p:nvPicPr>
        <p:blipFill>
          <a:blip r:embed="rId3">
            <a:alphaModFix/>
          </a:blip>
          <a:stretch>
            <a:fillRect/>
          </a:stretch>
        </p:blipFill>
        <p:spPr>
          <a:xfrm>
            <a:off x="756150" y="1579355"/>
            <a:ext cx="3002101" cy="1626875"/>
          </a:xfrm>
          <a:prstGeom prst="rect">
            <a:avLst/>
          </a:prstGeom>
          <a:noFill/>
          <a:ln>
            <a:noFill/>
          </a:ln>
        </p:spPr>
      </p:pic>
      <p:pic>
        <p:nvPicPr>
          <p:cNvPr id="703" name="Google Shape;703;p46"/>
          <p:cNvPicPr preferRelativeResize="0"/>
          <p:nvPr/>
        </p:nvPicPr>
        <p:blipFill>
          <a:blip r:embed="rId4">
            <a:alphaModFix/>
          </a:blip>
          <a:stretch>
            <a:fillRect/>
          </a:stretch>
        </p:blipFill>
        <p:spPr>
          <a:xfrm>
            <a:off x="756149" y="3206225"/>
            <a:ext cx="3002099" cy="11007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47"/>
          <p:cNvSpPr txBox="1"/>
          <p:nvPr>
            <p:ph type="title"/>
          </p:nvPr>
        </p:nvSpPr>
        <p:spPr>
          <a:xfrm>
            <a:off x="1797100" y="0"/>
            <a:ext cx="4909800" cy="95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900">
                <a:latin typeface="Comic Sans MS"/>
                <a:ea typeface="Comic Sans MS"/>
                <a:cs typeface="Comic Sans MS"/>
                <a:sym typeface="Comic Sans MS"/>
              </a:rPr>
              <a:t>Proof</a:t>
            </a:r>
            <a:r>
              <a:rPr lang="en" sz="3900">
                <a:latin typeface="Comic Sans MS"/>
                <a:ea typeface="Comic Sans MS"/>
                <a:cs typeface="Comic Sans MS"/>
                <a:sym typeface="Comic Sans MS"/>
              </a:rPr>
              <a:t> of concept</a:t>
            </a:r>
            <a:endParaRPr sz="3900">
              <a:latin typeface="Comic Sans MS"/>
              <a:ea typeface="Comic Sans MS"/>
              <a:cs typeface="Comic Sans MS"/>
              <a:sym typeface="Comic Sans MS"/>
            </a:endParaRPr>
          </a:p>
        </p:txBody>
      </p:sp>
      <p:sp>
        <p:nvSpPr>
          <p:cNvPr id="709" name="Google Shape;709;p47"/>
          <p:cNvSpPr txBox="1"/>
          <p:nvPr>
            <p:ph idx="1" type="subTitle"/>
          </p:nvPr>
        </p:nvSpPr>
        <p:spPr>
          <a:xfrm>
            <a:off x="2128650" y="1629725"/>
            <a:ext cx="4635900" cy="208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3"/>
              </a:buClr>
              <a:buSzPts val="1100"/>
              <a:buFont typeface="Arial"/>
              <a:buNone/>
            </a:pPr>
            <a:r>
              <a:t/>
            </a:r>
            <a:endParaRPr b="1" sz="4000">
              <a:solidFill>
                <a:schemeClr val="dk1"/>
              </a:solidFill>
              <a:latin typeface="Comic Sans MS"/>
              <a:ea typeface="Comic Sans MS"/>
              <a:cs typeface="Comic Sans MS"/>
              <a:sym typeface="Comic Sans MS"/>
            </a:endParaRPr>
          </a:p>
          <a:p>
            <a:pPr indent="0" lvl="0" marL="0" rtl="0" algn="ctr">
              <a:spcBef>
                <a:spcPts val="0"/>
              </a:spcBef>
              <a:spcAft>
                <a:spcPts val="0"/>
              </a:spcAft>
              <a:buNone/>
            </a:pPr>
            <a:r>
              <a:t/>
            </a:r>
            <a:endParaRPr b="1" sz="6000">
              <a:solidFill>
                <a:schemeClr val="dk1"/>
              </a:solidFill>
              <a:latin typeface="Comic Sans MS"/>
              <a:ea typeface="Comic Sans MS"/>
              <a:cs typeface="Comic Sans MS"/>
              <a:sym typeface="Comic Sans MS"/>
            </a:endParaRPr>
          </a:p>
        </p:txBody>
      </p:sp>
      <p:grpSp>
        <p:nvGrpSpPr>
          <p:cNvPr id="710" name="Google Shape;710;p47"/>
          <p:cNvGrpSpPr/>
          <p:nvPr/>
        </p:nvGrpSpPr>
        <p:grpSpPr>
          <a:xfrm flipH="1">
            <a:off x="7553317" y="2695845"/>
            <a:ext cx="492036" cy="492056"/>
            <a:chOff x="238125" y="1209825"/>
            <a:chExt cx="621650" cy="621675"/>
          </a:xfrm>
        </p:grpSpPr>
        <p:sp>
          <p:nvSpPr>
            <p:cNvPr id="711" name="Google Shape;711;p4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47"/>
          <p:cNvGrpSpPr/>
          <p:nvPr/>
        </p:nvGrpSpPr>
        <p:grpSpPr>
          <a:xfrm flipH="1">
            <a:off x="915317" y="883595"/>
            <a:ext cx="492036" cy="492056"/>
            <a:chOff x="238125" y="1209825"/>
            <a:chExt cx="621650" cy="621675"/>
          </a:xfrm>
        </p:grpSpPr>
        <p:sp>
          <p:nvSpPr>
            <p:cNvPr id="720" name="Google Shape;720;p4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 name="Google Shape;728;p47"/>
          <p:cNvSpPr/>
          <p:nvPr/>
        </p:nvSpPr>
        <p:spPr>
          <a:xfrm>
            <a:off x="1161575" y="4067650"/>
            <a:ext cx="1726500" cy="492000"/>
          </a:xfrm>
          <a:prstGeom prst="roundRect">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9" name="Google Shape;729;p47" title="My Movie 1.MOV">
            <a:hlinkClick r:id="rId3"/>
          </p:cNvPr>
          <p:cNvPicPr preferRelativeResize="0"/>
          <p:nvPr/>
        </p:nvPicPr>
        <p:blipFill>
          <a:blip r:embed="rId4">
            <a:alphaModFix/>
          </a:blip>
          <a:stretch>
            <a:fillRect/>
          </a:stretch>
        </p:blipFill>
        <p:spPr>
          <a:xfrm>
            <a:off x="1048200" y="950400"/>
            <a:ext cx="6505126" cy="3949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1000"/>
                                        <p:tgtEl>
                                          <p:spTgt spid="7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Utilising AI to alter images and create NFT Avatars</a:t>
            </a:r>
            <a:endParaRPr/>
          </a:p>
          <a:p>
            <a:pPr indent="0" lvl="0" marL="0" rtl="0" algn="ctr">
              <a:spcBef>
                <a:spcPts val="0"/>
              </a:spcBef>
              <a:spcAft>
                <a:spcPts val="0"/>
              </a:spcAft>
              <a:buNone/>
            </a:pPr>
            <a:r>
              <a:t/>
            </a:r>
            <a:endParaRPr/>
          </a:p>
        </p:txBody>
      </p:sp>
      <p:sp>
        <p:nvSpPr>
          <p:cNvPr id="735" name="Google Shape;735;p48"/>
          <p:cNvSpPr txBox="1"/>
          <p:nvPr>
            <p:ph idx="2" type="title"/>
          </p:nvPr>
        </p:nvSpPr>
        <p:spPr>
          <a:xfrm>
            <a:off x="1079438" y="1659788"/>
            <a:ext cx="26022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Toonify AI</a:t>
            </a:r>
            <a:endParaRPr/>
          </a:p>
        </p:txBody>
      </p:sp>
      <p:sp>
        <p:nvSpPr>
          <p:cNvPr id="736" name="Google Shape;736;p48"/>
          <p:cNvSpPr txBox="1"/>
          <p:nvPr>
            <p:ph idx="3" type="title"/>
          </p:nvPr>
        </p:nvSpPr>
        <p:spPr>
          <a:xfrm>
            <a:off x="4858842" y="1659788"/>
            <a:ext cx="26022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IPFS Storage</a:t>
            </a:r>
            <a:endParaRPr/>
          </a:p>
        </p:txBody>
      </p:sp>
      <p:sp>
        <p:nvSpPr>
          <p:cNvPr id="737" name="Google Shape;737;p48"/>
          <p:cNvSpPr txBox="1"/>
          <p:nvPr>
            <p:ph idx="1" type="subTitle"/>
          </p:nvPr>
        </p:nvSpPr>
        <p:spPr>
          <a:xfrm>
            <a:off x="4459850" y="2009950"/>
            <a:ext cx="34002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Decentralised storage via pinata to allow for URI connection in contracts and code</a:t>
            </a:r>
            <a:endParaRPr/>
          </a:p>
        </p:txBody>
      </p:sp>
      <p:sp>
        <p:nvSpPr>
          <p:cNvPr id="738" name="Google Shape;738;p48"/>
          <p:cNvSpPr txBox="1"/>
          <p:nvPr>
            <p:ph idx="4" type="subTitle"/>
          </p:nvPr>
        </p:nvSpPr>
        <p:spPr>
          <a:xfrm>
            <a:off x="1079438" y="2009950"/>
            <a:ext cx="26022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Conversion of real images to selected toonify avatars</a:t>
            </a:r>
            <a:endParaRPr/>
          </a:p>
        </p:txBody>
      </p:sp>
      <p:grpSp>
        <p:nvGrpSpPr>
          <p:cNvPr id="739" name="Google Shape;739;p48"/>
          <p:cNvGrpSpPr/>
          <p:nvPr/>
        </p:nvGrpSpPr>
        <p:grpSpPr>
          <a:xfrm>
            <a:off x="587422" y="1428570"/>
            <a:ext cx="492036" cy="492056"/>
            <a:chOff x="238125" y="1209825"/>
            <a:chExt cx="621650" cy="621675"/>
          </a:xfrm>
        </p:grpSpPr>
        <p:sp>
          <p:nvSpPr>
            <p:cNvPr id="740" name="Google Shape;740;p48"/>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8"/>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8"/>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8"/>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8"/>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8"/>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8"/>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8"/>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48"/>
          <p:cNvGrpSpPr/>
          <p:nvPr/>
        </p:nvGrpSpPr>
        <p:grpSpPr>
          <a:xfrm>
            <a:off x="8533210" y="4568570"/>
            <a:ext cx="492036" cy="492056"/>
            <a:chOff x="238125" y="1209825"/>
            <a:chExt cx="621650" cy="621675"/>
          </a:xfrm>
        </p:grpSpPr>
        <p:sp>
          <p:nvSpPr>
            <p:cNvPr id="749" name="Google Shape;749;p48"/>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8"/>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8"/>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8"/>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8"/>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8"/>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8"/>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8"/>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 name="Google Shape;757;p48"/>
          <p:cNvSpPr/>
          <p:nvPr/>
        </p:nvSpPr>
        <p:spPr>
          <a:xfrm>
            <a:off x="3575025" y="3460363"/>
            <a:ext cx="519000" cy="288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8" name="Google Shape;758;p48"/>
          <p:cNvPicPr preferRelativeResize="0"/>
          <p:nvPr/>
        </p:nvPicPr>
        <p:blipFill>
          <a:blip r:embed="rId3">
            <a:alphaModFix/>
          </a:blip>
          <a:stretch>
            <a:fillRect/>
          </a:stretch>
        </p:blipFill>
        <p:spPr>
          <a:xfrm>
            <a:off x="0" y="0"/>
            <a:ext cx="9143999"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49"/>
          <p:cNvSpPr/>
          <p:nvPr/>
        </p:nvSpPr>
        <p:spPr>
          <a:xfrm>
            <a:off x="1046388" y="1920525"/>
            <a:ext cx="1080300" cy="1080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Summary</a:t>
            </a:r>
            <a:endParaRPr/>
          </a:p>
        </p:txBody>
      </p:sp>
      <p:sp>
        <p:nvSpPr>
          <p:cNvPr id="765" name="Google Shape;765;p49"/>
          <p:cNvSpPr txBox="1"/>
          <p:nvPr/>
        </p:nvSpPr>
        <p:spPr>
          <a:xfrm>
            <a:off x="5784225" y="1450675"/>
            <a:ext cx="2711700" cy="528900"/>
          </a:xfrm>
          <a:prstGeom prst="rect">
            <a:avLst/>
          </a:prstGeom>
          <a:noFill/>
          <a:ln>
            <a:noFill/>
          </a:ln>
        </p:spPr>
        <p:txBody>
          <a:bodyPr anchorCtr="0" anchor="t" bIns="0" lIns="0" spcFirstLastPara="1" rIns="0" wrap="square" tIns="43200">
            <a:noAutofit/>
          </a:bodyPr>
          <a:lstStyle/>
          <a:p>
            <a:pPr indent="0" lvl="0" marL="0" marR="0" rtl="0" algn="l">
              <a:lnSpc>
                <a:spcPct val="100000"/>
              </a:lnSpc>
              <a:spcBef>
                <a:spcPts val="0"/>
              </a:spcBef>
              <a:spcAft>
                <a:spcPts val="0"/>
              </a:spcAft>
              <a:buNone/>
            </a:pPr>
            <a:r>
              <a:rPr lang="en">
                <a:solidFill>
                  <a:schemeClr val="dk1"/>
                </a:solidFill>
                <a:latin typeface="Source Sans Pro Light"/>
                <a:ea typeface="Source Sans Pro Light"/>
                <a:cs typeface="Source Sans Pro Light"/>
                <a:sym typeface="Source Sans Pro Light"/>
              </a:rPr>
              <a:t>AI powered technology to produce avatars, storage via IPFS</a:t>
            </a:r>
            <a:endParaRPr>
              <a:solidFill>
                <a:schemeClr val="dk1"/>
              </a:solidFill>
              <a:latin typeface="Source Sans Pro Light"/>
              <a:ea typeface="Source Sans Pro Light"/>
              <a:cs typeface="Source Sans Pro Light"/>
              <a:sym typeface="Source Sans Pro Light"/>
            </a:endParaRPr>
          </a:p>
        </p:txBody>
      </p:sp>
      <p:sp>
        <p:nvSpPr>
          <p:cNvPr id="766" name="Google Shape;766;p49"/>
          <p:cNvSpPr txBox="1"/>
          <p:nvPr/>
        </p:nvSpPr>
        <p:spPr>
          <a:xfrm>
            <a:off x="5784226" y="2200400"/>
            <a:ext cx="2896800" cy="528900"/>
          </a:xfrm>
          <a:prstGeom prst="rect">
            <a:avLst/>
          </a:prstGeom>
          <a:noFill/>
          <a:ln>
            <a:noFill/>
          </a:ln>
        </p:spPr>
        <p:txBody>
          <a:bodyPr anchorCtr="0" anchor="t" bIns="0" lIns="0" spcFirstLastPara="1" rIns="0" wrap="square" tIns="43200">
            <a:noAutofit/>
          </a:bodyPr>
          <a:lstStyle/>
          <a:p>
            <a:pPr indent="0" lvl="0" marL="0" marR="0" rtl="0" algn="l">
              <a:lnSpc>
                <a:spcPct val="100000"/>
              </a:lnSpc>
              <a:spcBef>
                <a:spcPts val="0"/>
              </a:spcBef>
              <a:spcAft>
                <a:spcPts val="0"/>
              </a:spcAft>
              <a:buNone/>
            </a:pPr>
            <a:r>
              <a:rPr lang="en">
                <a:solidFill>
                  <a:schemeClr val="dk1"/>
                </a:solidFill>
                <a:latin typeface="Source Sans Pro Light"/>
                <a:ea typeface="Source Sans Pro Light"/>
                <a:cs typeface="Source Sans Pro Light"/>
                <a:sym typeface="Source Sans Pro Light"/>
              </a:rPr>
              <a:t>API and Python Integration to allow for rapid application scalability</a:t>
            </a:r>
            <a:endParaRPr>
              <a:solidFill>
                <a:schemeClr val="dk1"/>
              </a:solidFill>
              <a:latin typeface="Source Sans Pro Light"/>
              <a:ea typeface="Source Sans Pro Light"/>
              <a:cs typeface="Source Sans Pro Light"/>
              <a:sym typeface="Source Sans Pro Light"/>
            </a:endParaRPr>
          </a:p>
        </p:txBody>
      </p:sp>
      <p:sp>
        <p:nvSpPr>
          <p:cNvPr id="767" name="Google Shape;767;p49"/>
          <p:cNvSpPr txBox="1"/>
          <p:nvPr/>
        </p:nvSpPr>
        <p:spPr>
          <a:xfrm>
            <a:off x="5784222" y="2950123"/>
            <a:ext cx="2343000" cy="528900"/>
          </a:xfrm>
          <a:prstGeom prst="rect">
            <a:avLst/>
          </a:prstGeom>
          <a:noFill/>
          <a:ln>
            <a:noFill/>
          </a:ln>
        </p:spPr>
        <p:txBody>
          <a:bodyPr anchorCtr="0" anchor="t" bIns="0" lIns="0" spcFirstLastPara="1" rIns="0" wrap="square" tIns="43200">
            <a:noAutofit/>
          </a:bodyPr>
          <a:lstStyle/>
          <a:p>
            <a:pPr indent="0" lvl="0" marL="0" marR="0" rtl="0" algn="l">
              <a:lnSpc>
                <a:spcPct val="100000"/>
              </a:lnSpc>
              <a:spcBef>
                <a:spcPts val="0"/>
              </a:spcBef>
              <a:spcAft>
                <a:spcPts val="0"/>
              </a:spcAft>
              <a:buNone/>
            </a:pPr>
            <a:r>
              <a:rPr lang="en">
                <a:solidFill>
                  <a:schemeClr val="dk1"/>
                </a:solidFill>
                <a:latin typeface="Source Sans Pro Light"/>
                <a:ea typeface="Source Sans Pro Light"/>
                <a:cs typeface="Source Sans Pro Light"/>
                <a:sym typeface="Source Sans Pro Light"/>
              </a:rPr>
              <a:t>Solidity smart contracts built on trusted Ethereum blockchain</a:t>
            </a:r>
            <a:endParaRPr>
              <a:solidFill>
                <a:schemeClr val="dk1"/>
              </a:solidFill>
              <a:latin typeface="Source Sans Pro Light"/>
              <a:ea typeface="Source Sans Pro Light"/>
              <a:cs typeface="Source Sans Pro Light"/>
              <a:sym typeface="Source Sans Pro Light"/>
            </a:endParaRPr>
          </a:p>
        </p:txBody>
      </p:sp>
      <p:grpSp>
        <p:nvGrpSpPr>
          <p:cNvPr id="768" name="Google Shape;768;p49"/>
          <p:cNvGrpSpPr/>
          <p:nvPr/>
        </p:nvGrpSpPr>
        <p:grpSpPr>
          <a:xfrm>
            <a:off x="1365616" y="2260039"/>
            <a:ext cx="441857" cy="441286"/>
            <a:chOff x="5053900" y="2021500"/>
            <a:chExt cx="483750" cy="483125"/>
          </a:xfrm>
        </p:grpSpPr>
        <p:sp>
          <p:nvSpPr>
            <p:cNvPr id="769" name="Google Shape;769;p49"/>
            <p:cNvSpPr/>
            <p:nvPr/>
          </p:nvSpPr>
          <p:spPr>
            <a:xfrm>
              <a:off x="5281350" y="2078100"/>
              <a:ext cx="127375" cy="127350"/>
            </a:xfrm>
            <a:custGeom>
              <a:rect b="b" l="l" r="r" t="t"/>
              <a:pathLst>
                <a:path extrusionOk="0" h="5094" w="5095">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 name="Google Shape;770;p49"/>
            <p:cNvSpPr/>
            <p:nvPr/>
          </p:nvSpPr>
          <p:spPr>
            <a:xfrm>
              <a:off x="5118000" y="2021500"/>
              <a:ext cx="368700" cy="483125"/>
            </a:xfrm>
            <a:custGeom>
              <a:rect b="b" l="l" r="r" t="t"/>
              <a:pathLst>
                <a:path extrusionOk="0" h="19325" w="14748">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 name="Google Shape;771;p49"/>
            <p:cNvSpPr/>
            <p:nvPr/>
          </p:nvSpPr>
          <p:spPr>
            <a:xfrm>
              <a:off x="5053900" y="2191325"/>
              <a:ext cx="56650" cy="28325"/>
            </a:xfrm>
            <a:custGeom>
              <a:rect b="b" l="l" r="r" t="t"/>
              <a:pathLst>
                <a:path extrusionOk="0" h="1133" w="2266">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 name="Google Shape;772;p49"/>
            <p:cNvSpPr/>
            <p:nvPr/>
          </p:nvSpPr>
          <p:spPr>
            <a:xfrm>
              <a:off x="5056850" y="2096550"/>
              <a:ext cx="50750" cy="48025"/>
            </a:xfrm>
            <a:custGeom>
              <a:rect b="b" l="l" r="r" t="t"/>
              <a:pathLst>
                <a:path extrusionOk="0" h="1921" w="203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 name="Google Shape;773;p49"/>
            <p:cNvSpPr/>
            <p:nvPr/>
          </p:nvSpPr>
          <p:spPr>
            <a:xfrm>
              <a:off x="5056400" y="2266400"/>
              <a:ext cx="51200" cy="48350"/>
            </a:xfrm>
            <a:custGeom>
              <a:rect b="b" l="l" r="r" t="t"/>
              <a:pathLst>
                <a:path extrusionOk="0" h="1934" w="2048">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 name="Google Shape;774;p49"/>
            <p:cNvSpPr/>
            <p:nvPr/>
          </p:nvSpPr>
          <p:spPr>
            <a:xfrm>
              <a:off x="5480400" y="2191325"/>
              <a:ext cx="56650" cy="28325"/>
            </a:xfrm>
            <a:custGeom>
              <a:rect b="b" l="l" r="r" t="t"/>
              <a:pathLst>
                <a:path extrusionOk="0" h="1133" w="2266">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 name="Google Shape;775;p49"/>
            <p:cNvSpPr/>
            <p:nvPr/>
          </p:nvSpPr>
          <p:spPr>
            <a:xfrm>
              <a:off x="5479800" y="2096550"/>
              <a:ext cx="54300" cy="48225"/>
            </a:xfrm>
            <a:custGeom>
              <a:rect b="b" l="l" r="r" t="t"/>
              <a:pathLst>
                <a:path extrusionOk="0" h="1929" w="2172">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 name="Google Shape;776;p49"/>
            <p:cNvSpPr/>
            <p:nvPr/>
          </p:nvSpPr>
          <p:spPr>
            <a:xfrm>
              <a:off x="5483350" y="2266400"/>
              <a:ext cx="54300" cy="48225"/>
            </a:xfrm>
            <a:custGeom>
              <a:rect b="b" l="l" r="r" t="t"/>
              <a:pathLst>
                <a:path extrusionOk="0" h="1929" w="2172">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77" name="Google Shape;777;p49"/>
          <p:cNvSpPr txBox="1"/>
          <p:nvPr/>
        </p:nvSpPr>
        <p:spPr>
          <a:xfrm>
            <a:off x="1932600" y="3589575"/>
            <a:ext cx="2092800" cy="7455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SzPts val="1100"/>
              <a:buNone/>
            </a:pPr>
            <a:r>
              <a:rPr lang="en">
                <a:solidFill>
                  <a:schemeClr val="dk1"/>
                </a:solidFill>
                <a:latin typeface="Source Sans Pro Light"/>
                <a:ea typeface="Source Sans Pro Light"/>
                <a:cs typeface="Source Sans Pro Light"/>
                <a:sym typeface="Source Sans Pro Light"/>
              </a:rPr>
              <a:t>Ability to develop different avatars and mint as a personal NFT token</a:t>
            </a:r>
            <a:endParaRPr>
              <a:solidFill>
                <a:schemeClr val="dk1"/>
              </a:solidFill>
              <a:latin typeface="Source Sans Pro Light"/>
              <a:ea typeface="Source Sans Pro Light"/>
              <a:cs typeface="Source Sans Pro Light"/>
              <a:sym typeface="Source Sans Pro Light"/>
            </a:endParaRPr>
          </a:p>
        </p:txBody>
      </p:sp>
      <p:sp>
        <p:nvSpPr>
          <p:cNvPr id="778" name="Google Shape;778;p49"/>
          <p:cNvSpPr txBox="1"/>
          <p:nvPr/>
        </p:nvSpPr>
        <p:spPr>
          <a:xfrm>
            <a:off x="2270838" y="3147461"/>
            <a:ext cx="1416300" cy="207600"/>
          </a:xfrm>
          <a:prstGeom prst="rect">
            <a:avLst/>
          </a:prstGeom>
          <a:noFill/>
          <a:ln>
            <a:noFill/>
          </a:ln>
        </p:spPr>
        <p:txBody>
          <a:bodyPr anchorCtr="0" anchor="t" bIns="0" lIns="0" spcFirstLastPara="1" rIns="0" wrap="square" tIns="6350">
            <a:noAutofit/>
          </a:bodyPr>
          <a:lstStyle/>
          <a:p>
            <a:pPr indent="0" lvl="0" marL="0" rtl="0" algn="ctr">
              <a:spcBef>
                <a:spcPts val="0"/>
              </a:spcBef>
              <a:spcAft>
                <a:spcPts val="0"/>
              </a:spcAft>
              <a:buClr>
                <a:schemeClr val="dk1"/>
              </a:buClr>
              <a:buFont typeface="Arial"/>
              <a:buNone/>
            </a:pPr>
            <a:r>
              <a:rPr lang="en">
                <a:solidFill>
                  <a:schemeClr val="dk1"/>
                </a:solidFill>
                <a:latin typeface="Montserrat ExtraBold"/>
                <a:ea typeface="Montserrat ExtraBold"/>
                <a:cs typeface="Montserrat ExtraBold"/>
                <a:sym typeface="Montserrat ExtraBold"/>
              </a:rPr>
              <a:t>Customised Experience</a:t>
            </a:r>
            <a:endParaRPr>
              <a:solidFill>
                <a:schemeClr val="dk1"/>
              </a:solidFill>
              <a:latin typeface="Montserrat ExtraBold"/>
              <a:ea typeface="Montserrat ExtraBold"/>
              <a:cs typeface="Montserrat ExtraBold"/>
              <a:sym typeface="Montserrat ExtraBold"/>
            </a:endParaRPr>
          </a:p>
        </p:txBody>
      </p:sp>
      <p:sp>
        <p:nvSpPr>
          <p:cNvPr id="779" name="Google Shape;779;p49"/>
          <p:cNvSpPr/>
          <p:nvPr/>
        </p:nvSpPr>
        <p:spPr>
          <a:xfrm>
            <a:off x="5023563" y="1422775"/>
            <a:ext cx="584700" cy="584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accent3"/>
              </a:buClr>
              <a:buSzPts val="1100"/>
              <a:buFont typeface="Arial"/>
              <a:buNone/>
            </a:pPr>
            <a:r>
              <a:rPr lang="en">
                <a:solidFill>
                  <a:schemeClr val="dk1"/>
                </a:solidFill>
                <a:latin typeface="Montserrat ExtraBold"/>
                <a:ea typeface="Montserrat ExtraBold"/>
                <a:cs typeface="Montserrat ExtraBold"/>
                <a:sym typeface="Montserrat ExtraBold"/>
              </a:rPr>
              <a:t>01</a:t>
            </a:r>
            <a:endParaRPr sz="1100">
              <a:solidFill>
                <a:schemeClr val="dk1"/>
              </a:solidFill>
              <a:latin typeface="Montserrat ExtraBold"/>
              <a:ea typeface="Montserrat ExtraBold"/>
              <a:cs typeface="Montserrat ExtraBold"/>
              <a:sym typeface="Montserrat ExtraBold"/>
            </a:endParaRPr>
          </a:p>
        </p:txBody>
      </p:sp>
      <p:sp>
        <p:nvSpPr>
          <p:cNvPr id="780" name="Google Shape;780;p49"/>
          <p:cNvSpPr/>
          <p:nvPr/>
        </p:nvSpPr>
        <p:spPr>
          <a:xfrm>
            <a:off x="5023563" y="2168337"/>
            <a:ext cx="584700" cy="5847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ExtraBold"/>
                <a:ea typeface="Montserrat ExtraBold"/>
                <a:cs typeface="Montserrat ExtraBold"/>
                <a:sym typeface="Montserrat ExtraBold"/>
              </a:rPr>
              <a:t>02</a:t>
            </a:r>
            <a:endParaRPr sz="1100">
              <a:solidFill>
                <a:schemeClr val="dk1"/>
              </a:solidFill>
              <a:latin typeface="Montserrat ExtraBold"/>
              <a:ea typeface="Montserrat ExtraBold"/>
              <a:cs typeface="Montserrat ExtraBold"/>
              <a:sym typeface="Montserrat ExtraBold"/>
            </a:endParaRPr>
          </a:p>
        </p:txBody>
      </p:sp>
      <p:sp>
        <p:nvSpPr>
          <p:cNvPr id="781" name="Google Shape;781;p49"/>
          <p:cNvSpPr/>
          <p:nvPr/>
        </p:nvSpPr>
        <p:spPr>
          <a:xfrm>
            <a:off x="5023563" y="2913873"/>
            <a:ext cx="584700" cy="5847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ExtraBold"/>
                <a:ea typeface="Montserrat ExtraBold"/>
                <a:cs typeface="Montserrat ExtraBold"/>
                <a:sym typeface="Montserrat ExtraBold"/>
              </a:rPr>
              <a:t>03</a:t>
            </a:r>
            <a:endParaRPr sz="1100">
              <a:solidFill>
                <a:schemeClr val="dk1"/>
              </a:solidFill>
              <a:latin typeface="Montserrat ExtraBold"/>
              <a:ea typeface="Montserrat ExtraBold"/>
              <a:cs typeface="Montserrat ExtraBold"/>
              <a:sym typeface="Montserrat ExtraBold"/>
            </a:endParaRPr>
          </a:p>
        </p:txBody>
      </p:sp>
      <p:cxnSp>
        <p:nvCxnSpPr>
          <p:cNvPr id="782" name="Google Shape;782;p49"/>
          <p:cNvCxnSpPr>
            <a:stCxn id="763" idx="4"/>
            <a:endCxn id="777" idx="2"/>
          </p:cNvCxnSpPr>
          <p:nvPr/>
        </p:nvCxnSpPr>
        <p:spPr>
          <a:xfrm flipH="1" rot="-5400000">
            <a:off x="1615788" y="2971575"/>
            <a:ext cx="1334100" cy="1392600"/>
          </a:xfrm>
          <a:prstGeom prst="bentConnector3">
            <a:avLst>
              <a:gd fmla="val 117860" name="adj1"/>
            </a:avLst>
          </a:prstGeom>
          <a:noFill/>
          <a:ln cap="flat" cmpd="sng" w="9525">
            <a:solidFill>
              <a:schemeClr val="dk1"/>
            </a:solidFill>
            <a:prstDash val="solid"/>
            <a:round/>
            <a:headEnd len="med" w="med" type="none"/>
            <a:tailEnd len="med" w="med" type="oval"/>
          </a:ln>
        </p:spPr>
      </p:cxnSp>
      <p:cxnSp>
        <p:nvCxnSpPr>
          <p:cNvPr id="783" name="Google Shape;783;p49"/>
          <p:cNvCxnSpPr>
            <a:stCxn id="763" idx="6"/>
            <a:endCxn id="780" idx="2"/>
          </p:cNvCxnSpPr>
          <p:nvPr/>
        </p:nvCxnSpPr>
        <p:spPr>
          <a:xfrm>
            <a:off x="2126688" y="2460675"/>
            <a:ext cx="2896800" cy="600"/>
          </a:xfrm>
          <a:prstGeom prst="bentConnector3">
            <a:avLst>
              <a:gd fmla="val 50001" name="adj1"/>
            </a:avLst>
          </a:prstGeom>
          <a:noFill/>
          <a:ln cap="flat" cmpd="sng" w="9525">
            <a:solidFill>
              <a:schemeClr val="dk1"/>
            </a:solidFill>
            <a:prstDash val="solid"/>
            <a:round/>
            <a:headEnd len="med" w="med" type="none"/>
            <a:tailEnd len="med" w="med" type="none"/>
          </a:ln>
        </p:spPr>
      </p:cxnSp>
      <p:cxnSp>
        <p:nvCxnSpPr>
          <p:cNvPr id="784" name="Google Shape;784;p49"/>
          <p:cNvCxnSpPr>
            <a:stCxn id="780" idx="2"/>
            <a:endCxn id="779" idx="2"/>
          </p:cNvCxnSpPr>
          <p:nvPr/>
        </p:nvCxnSpPr>
        <p:spPr>
          <a:xfrm flipH="1" rot="10800000">
            <a:off x="5023563" y="1715187"/>
            <a:ext cx="600" cy="745500"/>
          </a:xfrm>
          <a:prstGeom prst="bentConnector3">
            <a:avLst>
              <a:gd fmla="val -39687500" name="adj1"/>
            </a:avLst>
          </a:prstGeom>
          <a:noFill/>
          <a:ln cap="flat" cmpd="sng" w="9525">
            <a:solidFill>
              <a:schemeClr val="dk1"/>
            </a:solidFill>
            <a:prstDash val="solid"/>
            <a:round/>
            <a:headEnd len="med" w="med" type="none"/>
            <a:tailEnd len="med" w="med" type="none"/>
          </a:ln>
        </p:spPr>
      </p:cxnSp>
      <p:cxnSp>
        <p:nvCxnSpPr>
          <p:cNvPr id="785" name="Google Shape;785;p49"/>
          <p:cNvCxnSpPr>
            <a:stCxn id="780" idx="2"/>
            <a:endCxn id="781" idx="2"/>
          </p:cNvCxnSpPr>
          <p:nvPr/>
        </p:nvCxnSpPr>
        <p:spPr>
          <a:xfrm>
            <a:off x="5023563" y="2460687"/>
            <a:ext cx="600" cy="745500"/>
          </a:xfrm>
          <a:prstGeom prst="bentConnector3">
            <a:avLst>
              <a:gd fmla="val -39687500"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50"/>
          <p:cNvSpPr txBox="1"/>
          <p:nvPr>
            <p:ph type="title"/>
          </p:nvPr>
        </p:nvSpPr>
        <p:spPr>
          <a:xfrm>
            <a:off x="724375" y="651975"/>
            <a:ext cx="281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learnings</a:t>
            </a:r>
            <a:endParaRPr/>
          </a:p>
        </p:txBody>
      </p:sp>
      <p:sp>
        <p:nvSpPr>
          <p:cNvPr id="791" name="Google Shape;791;p50"/>
          <p:cNvSpPr txBox="1"/>
          <p:nvPr>
            <p:ph idx="1" type="subTitle"/>
          </p:nvPr>
        </p:nvSpPr>
        <p:spPr>
          <a:xfrm>
            <a:off x="820600" y="1391825"/>
            <a:ext cx="4182300" cy="30339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Connecting multiple contracts in solidity and understanding the code as well as avoiding duplication</a:t>
            </a:r>
            <a:endParaRPr/>
          </a:p>
          <a:p>
            <a:pPr indent="-317500" lvl="0" marL="457200" rtl="0" algn="l">
              <a:spcBef>
                <a:spcPts val="0"/>
              </a:spcBef>
              <a:spcAft>
                <a:spcPts val="0"/>
              </a:spcAft>
              <a:buSzPts val="1400"/>
              <a:buChar char="➔"/>
            </a:pPr>
            <a:r>
              <a:rPr lang="en"/>
              <a:t>API Integration, conversion of image in bytes to jpeg</a:t>
            </a:r>
            <a:endParaRPr/>
          </a:p>
          <a:p>
            <a:pPr indent="-317500" lvl="0" marL="457200" rtl="0" algn="l">
              <a:spcBef>
                <a:spcPts val="0"/>
              </a:spcBef>
              <a:spcAft>
                <a:spcPts val="0"/>
              </a:spcAft>
              <a:buSzPts val="1400"/>
              <a:buChar char="➔"/>
            </a:pPr>
            <a:r>
              <a:rPr lang="en"/>
              <a:t>Front end development issues</a:t>
            </a:r>
            <a:endParaRPr/>
          </a:p>
          <a:p>
            <a:pPr indent="-317500" lvl="0" marL="457200" rtl="0" algn="l">
              <a:spcBef>
                <a:spcPts val="0"/>
              </a:spcBef>
              <a:spcAft>
                <a:spcPts val="0"/>
              </a:spcAft>
              <a:buSzPts val="1400"/>
              <a:buChar char="➔"/>
            </a:pPr>
            <a:r>
              <a:rPr lang="en"/>
              <a:t>NFT’s generally sold using ETH by default, additional complexity to require purchase with token (FintooneyCoin)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latin typeface="Source Sans Pro"/>
                <a:ea typeface="Source Sans Pro"/>
                <a:cs typeface="Source Sans Pro"/>
                <a:sym typeface="Source Sans Pro"/>
              </a:rPr>
              <a:t>NEXT STEPS</a:t>
            </a:r>
            <a:endParaRPr b="1">
              <a:latin typeface="Source Sans Pro"/>
              <a:ea typeface="Source Sans Pro"/>
              <a:cs typeface="Source Sans Pro"/>
              <a:sym typeface="Source Sans Pro"/>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Build Fintooney - a love child between Etsy and Open Sea -  A customisable  NFT platform</a:t>
            </a:r>
            <a:endParaRPr/>
          </a:p>
        </p:txBody>
      </p:sp>
      <p:sp>
        <p:nvSpPr>
          <p:cNvPr id="792" name="Google Shape;792;p50"/>
          <p:cNvSpPr/>
          <p:nvPr/>
        </p:nvSpPr>
        <p:spPr>
          <a:xfrm>
            <a:off x="5561575" y="1005300"/>
            <a:ext cx="1690734" cy="3343322"/>
          </a:xfrm>
          <a:custGeom>
            <a:rect b="b" l="l" r="r" t="t"/>
            <a:pathLst>
              <a:path extrusionOk="0" h="122466" w="6196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 name="Google Shape;793;p50"/>
          <p:cNvGrpSpPr/>
          <p:nvPr/>
        </p:nvGrpSpPr>
        <p:grpSpPr>
          <a:xfrm flipH="1">
            <a:off x="8101717" y="692295"/>
            <a:ext cx="492036" cy="492056"/>
            <a:chOff x="238125" y="1209825"/>
            <a:chExt cx="621650" cy="621675"/>
          </a:xfrm>
        </p:grpSpPr>
        <p:sp>
          <p:nvSpPr>
            <p:cNvPr id="794" name="Google Shape;794;p50"/>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0"/>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0"/>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0"/>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0"/>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0"/>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0"/>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0"/>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50"/>
          <p:cNvGrpSpPr/>
          <p:nvPr/>
        </p:nvGrpSpPr>
        <p:grpSpPr>
          <a:xfrm flipH="1">
            <a:off x="380355" y="4348620"/>
            <a:ext cx="492036" cy="492056"/>
            <a:chOff x="238125" y="1209825"/>
            <a:chExt cx="621650" cy="621675"/>
          </a:xfrm>
        </p:grpSpPr>
        <p:sp>
          <p:nvSpPr>
            <p:cNvPr id="803" name="Google Shape;803;p50"/>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0"/>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0"/>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0"/>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0"/>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0"/>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0"/>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0"/>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 name="Google Shape;811;p50"/>
          <p:cNvSpPr/>
          <p:nvPr/>
        </p:nvSpPr>
        <p:spPr>
          <a:xfrm>
            <a:off x="4025450" y="338000"/>
            <a:ext cx="1726500" cy="492000"/>
          </a:xfrm>
          <a:prstGeom prst="roundRect">
            <a:avLst>
              <a:gd fmla="val 50000"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2" name="Google Shape;812;p50"/>
          <p:cNvPicPr preferRelativeResize="0"/>
          <p:nvPr/>
        </p:nvPicPr>
        <p:blipFill rotWithShape="1">
          <a:blip r:embed="rId3">
            <a:alphaModFix/>
          </a:blip>
          <a:srcRect b="8519" l="0" r="0" t="8527"/>
          <a:stretch/>
        </p:blipFill>
        <p:spPr>
          <a:xfrm>
            <a:off x="5616600" y="1391825"/>
            <a:ext cx="1554700" cy="1289626"/>
          </a:xfrm>
          <a:prstGeom prst="rect">
            <a:avLst/>
          </a:prstGeom>
          <a:noFill/>
          <a:ln>
            <a:noFill/>
          </a:ln>
        </p:spPr>
      </p:pic>
      <p:pic>
        <p:nvPicPr>
          <p:cNvPr id="813" name="Google Shape;813;p50"/>
          <p:cNvPicPr preferRelativeResize="0"/>
          <p:nvPr/>
        </p:nvPicPr>
        <p:blipFill rotWithShape="1">
          <a:blip r:embed="rId4">
            <a:alphaModFix/>
          </a:blip>
          <a:srcRect b="10888" l="0" r="0" t="10888"/>
          <a:stretch/>
        </p:blipFill>
        <p:spPr>
          <a:xfrm>
            <a:off x="5629588" y="2742400"/>
            <a:ext cx="1554700" cy="12161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pic>
        <p:nvPicPr>
          <p:cNvPr id="818" name="Google Shape;818;p51"/>
          <p:cNvPicPr preferRelativeResize="0"/>
          <p:nvPr/>
        </p:nvPicPr>
        <p:blipFill rotWithShape="1">
          <a:blip r:embed="rId3">
            <a:alphaModFix/>
          </a:blip>
          <a:srcRect b="0" l="709" r="709" t="0"/>
          <a:stretch/>
        </p:blipFill>
        <p:spPr>
          <a:xfrm>
            <a:off x="4778357" y="1367668"/>
            <a:ext cx="1481700" cy="1503000"/>
          </a:xfrm>
          <a:prstGeom prst="ellipse">
            <a:avLst/>
          </a:prstGeom>
          <a:noFill/>
          <a:ln cap="flat" cmpd="sng" w="9525">
            <a:solidFill>
              <a:schemeClr val="dk1"/>
            </a:solidFill>
            <a:prstDash val="solid"/>
            <a:round/>
            <a:headEnd len="sm" w="sm" type="none"/>
            <a:tailEnd len="sm" w="sm" type="none"/>
          </a:ln>
        </p:spPr>
      </p:pic>
      <p:pic>
        <p:nvPicPr>
          <p:cNvPr id="819" name="Google Shape;819;p51"/>
          <p:cNvPicPr preferRelativeResize="0"/>
          <p:nvPr/>
        </p:nvPicPr>
        <p:blipFill rotWithShape="1">
          <a:blip r:embed="rId4">
            <a:alphaModFix/>
          </a:blip>
          <a:srcRect b="0" l="709" r="709" t="0"/>
          <a:stretch/>
        </p:blipFill>
        <p:spPr>
          <a:xfrm>
            <a:off x="6592282" y="1367668"/>
            <a:ext cx="1481700" cy="1503000"/>
          </a:xfrm>
          <a:prstGeom prst="ellipse">
            <a:avLst/>
          </a:prstGeom>
          <a:noFill/>
          <a:ln cap="flat" cmpd="sng" w="9525">
            <a:solidFill>
              <a:schemeClr val="dk1"/>
            </a:solidFill>
            <a:prstDash val="solid"/>
            <a:round/>
            <a:headEnd len="sm" w="sm" type="none"/>
            <a:tailEnd len="sm" w="sm" type="none"/>
          </a:ln>
        </p:spPr>
      </p:pic>
      <p:pic>
        <p:nvPicPr>
          <p:cNvPr id="820" name="Google Shape;820;p51"/>
          <p:cNvPicPr preferRelativeResize="0"/>
          <p:nvPr/>
        </p:nvPicPr>
        <p:blipFill rotWithShape="1">
          <a:blip r:embed="rId5">
            <a:alphaModFix/>
          </a:blip>
          <a:srcRect b="0" l="709" r="709" t="0"/>
          <a:stretch/>
        </p:blipFill>
        <p:spPr>
          <a:xfrm>
            <a:off x="2802782" y="1367668"/>
            <a:ext cx="1481700" cy="1503000"/>
          </a:xfrm>
          <a:prstGeom prst="ellipse">
            <a:avLst/>
          </a:prstGeom>
          <a:noFill/>
          <a:ln cap="flat" cmpd="sng" w="9525">
            <a:solidFill>
              <a:schemeClr val="dk1"/>
            </a:solidFill>
            <a:prstDash val="solid"/>
            <a:round/>
            <a:headEnd len="sm" w="sm" type="none"/>
            <a:tailEnd len="sm" w="sm" type="none"/>
          </a:ln>
        </p:spPr>
      </p:pic>
      <p:pic>
        <p:nvPicPr>
          <p:cNvPr id="821" name="Google Shape;821;p51"/>
          <p:cNvPicPr preferRelativeResize="0"/>
          <p:nvPr/>
        </p:nvPicPr>
        <p:blipFill rotWithShape="1">
          <a:blip r:embed="rId6">
            <a:alphaModFix/>
          </a:blip>
          <a:srcRect b="0" l="709" r="709" t="0"/>
          <a:stretch/>
        </p:blipFill>
        <p:spPr>
          <a:xfrm>
            <a:off x="989432" y="1367681"/>
            <a:ext cx="1481700" cy="1503000"/>
          </a:xfrm>
          <a:prstGeom prst="ellipse">
            <a:avLst/>
          </a:prstGeom>
          <a:noFill/>
          <a:ln cap="flat" cmpd="sng" w="9525">
            <a:solidFill>
              <a:schemeClr val="dk1"/>
            </a:solidFill>
            <a:prstDash val="solid"/>
            <a:round/>
            <a:headEnd len="sm" w="sm" type="none"/>
            <a:tailEnd len="sm" w="sm" type="none"/>
          </a:ln>
        </p:spPr>
      </p:pic>
      <p:sp>
        <p:nvSpPr>
          <p:cNvPr id="822" name="Google Shape;822;p51"/>
          <p:cNvSpPr txBox="1"/>
          <p:nvPr>
            <p:ph type="title"/>
          </p:nvPr>
        </p:nvSpPr>
        <p:spPr>
          <a:xfrm>
            <a:off x="849000" y="420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3"/>
              </a:buClr>
              <a:buSzPts val="1100"/>
              <a:buFont typeface="Arial"/>
              <a:buNone/>
            </a:pPr>
            <a:r>
              <a:rPr lang="en"/>
              <a:t>Do you recognise these faces?</a:t>
            </a:r>
            <a:endParaRPr/>
          </a:p>
          <a:p>
            <a:pPr indent="0" lvl="0" marL="0" rtl="0" algn="ctr">
              <a:spcBef>
                <a:spcPts val="0"/>
              </a:spcBef>
              <a:spcAft>
                <a:spcPts val="0"/>
              </a:spcAft>
              <a:buNone/>
            </a:pPr>
            <a:r>
              <a:t/>
            </a:r>
            <a:endParaRPr/>
          </a:p>
        </p:txBody>
      </p:sp>
      <p:pic>
        <p:nvPicPr>
          <p:cNvPr id="823" name="Google Shape;823;p51"/>
          <p:cNvPicPr preferRelativeResize="0"/>
          <p:nvPr/>
        </p:nvPicPr>
        <p:blipFill rotWithShape="1">
          <a:blip r:embed="rId7">
            <a:alphaModFix/>
          </a:blip>
          <a:srcRect b="0" l="709" r="709" t="0"/>
          <a:stretch/>
        </p:blipFill>
        <p:spPr>
          <a:xfrm>
            <a:off x="1997182" y="3092118"/>
            <a:ext cx="1481700" cy="1503000"/>
          </a:xfrm>
          <a:prstGeom prst="ellipse">
            <a:avLst/>
          </a:prstGeom>
          <a:noFill/>
          <a:ln cap="flat" cmpd="sng" w="9525">
            <a:solidFill>
              <a:schemeClr val="dk1"/>
            </a:solidFill>
            <a:prstDash val="solid"/>
            <a:round/>
            <a:headEnd len="sm" w="sm" type="none"/>
            <a:tailEnd len="sm" w="sm" type="none"/>
          </a:ln>
        </p:spPr>
      </p:pic>
      <p:pic>
        <p:nvPicPr>
          <p:cNvPr id="824" name="Google Shape;824;p51"/>
          <p:cNvPicPr preferRelativeResize="0"/>
          <p:nvPr/>
        </p:nvPicPr>
        <p:blipFill rotWithShape="1">
          <a:blip r:embed="rId8">
            <a:alphaModFix/>
          </a:blip>
          <a:srcRect b="0" l="709" r="709" t="0"/>
          <a:stretch/>
        </p:blipFill>
        <p:spPr>
          <a:xfrm>
            <a:off x="5786107" y="3092118"/>
            <a:ext cx="1481700" cy="1503000"/>
          </a:xfrm>
          <a:prstGeom prst="ellipse">
            <a:avLst/>
          </a:prstGeom>
          <a:noFill/>
          <a:ln cap="flat" cmpd="sng" w="9525">
            <a:solidFill>
              <a:schemeClr val="dk1"/>
            </a:solidFill>
            <a:prstDash val="solid"/>
            <a:round/>
            <a:headEnd len="sm" w="sm" type="none"/>
            <a:tailEnd len="sm" w="sm" type="none"/>
          </a:ln>
        </p:spPr>
      </p:pic>
      <p:pic>
        <p:nvPicPr>
          <p:cNvPr id="825" name="Google Shape;825;p51"/>
          <p:cNvPicPr preferRelativeResize="0"/>
          <p:nvPr/>
        </p:nvPicPr>
        <p:blipFill rotWithShape="1">
          <a:blip r:embed="rId9">
            <a:alphaModFix/>
          </a:blip>
          <a:srcRect b="0" l="709" r="709" t="0"/>
          <a:stretch/>
        </p:blipFill>
        <p:spPr>
          <a:xfrm>
            <a:off x="3810532" y="3092118"/>
            <a:ext cx="1481700" cy="1503000"/>
          </a:xfrm>
          <a:prstGeom prst="ellipse">
            <a:avLst/>
          </a:prstGeom>
          <a:noFill/>
          <a:ln cap="flat" cmpd="sng" w="9525">
            <a:solidFill>
              <a:schemeClr val="dk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pic>
        <p:nvPicPr>
          <p:cNvPr id="830" name="Google Shape;830;p52"/>
          <p:cNvPicPr preferRelativeResize="0"/>
          <p:nvPr/>
        </p:nvPicPr>
        <p:blipFill rotWithShape="1">
          <a:blip r:embed="rId3">
            <a:alphaModFix/>
          </a:blip>
          <a:srcRect b="0" l="709" r="709" t="0"/>
          <a:stretch/>
        </p:blipFill>
        <p:spPr>
          <a:xfrm>
            <a:off x="997007" y="1295093"/>
            <a:ext cx="1481700" cy="1503000"/>
          </a:xfrm>
          <a:prstGeom prst="ellipse">
            <a:avLst/>
          </a:prstGeom>
          <a:noFill/>
          <a:ln cap="flat" cmpd="sng" w="9525">
            <a:solidFill>
              <a:schemeClr val="dk1"/>
            </a:solidFill>
            <a:prstDash val="solid"/>
            <a:round/>
            <a:headEnd len="sm" w="sm" type="none"/>
            <a:tailEnd len="sm" w="sm" type="none"/>
          </a:ln>
        </p:spPr>
      </p:pic>
      <p:pic>
        <p:nvPicPr>
          <p:cNvPr id="831" name="Google Shape;831;p52"/>
          <p:cNvPicPr preferRelativeResize="0"/>
          <p:nvPr/>
        </p:nvPicPr>
        <p:blipFill rotWithShape="1">
          <a:blip r:embed="rId4">
            <a:alphaModFix/>
          </a:blip>
          <a:srcRect b="0" l="709" r="709" t="0"/>
          <a:stretch/>
        </p:blipFill>
        <p:spPr>
          <a:xfrm>
            <a:off x="4785932" y="1295093"/>
            <a:ext cx="1481700" cy="1503000"/>
          </a:xfrm>
          <a:prstGeom prst="ellipse">
            <a:avLst/>
          </a:prstGeom>
          <a:noFill/>
          <a:ln cap="flat" cmpd="sng" w="9525">
            <a:solidFill>
              <a:schemeClr val="dk1"/>
            </a:solidFill>
            <a:prstDash val="solid"/>
            <a:round/>
            <a:headEnd len="sm" w="sm" type="none"/>
            <a:tailEnd len="sm" w="sm" type="none"/>
          </a:ln>
        </p:spPr>
      </p:pic>
      <p:pic>
        <p:nvPicPr>
          <p:cNvPr id="832" name="Google Shape;832;p52"/>
          <p:cNvPicPr preferRelativeResize="0"/>
          <p:nvPr/>
        </p:nvPicPr>
        <p:blipFill rotWithShape="1">
          <a:blip r:embed="rId5">
            <a:alphaModFix/>
          </a:blip>
          <a:srcRect b="0" l="709" r="709" t="0"/>
          <a:stretch/>
        </p:blipFill>
        <p:spPr>
          <a:xfrm>
            <a:off x="2810357" y="1295093"/>
            <a:ext cx="1481700" cy="1503000"/>
          </a:xfrm>
          <a:prstGeom prst="ellipse">
            <a:avLst/>
          </a:prstGeom>
          <a:noFill/>
          <a:ln cap="flat" cmpd="sng" w="9525">
            <a:solidFill>
              <a:schemeClr val="dk1"/>
            </a:solidFill>
            <a:prstDash val="solid"/>
            <a:round/>
            <a:headEnd len="sm" w="sm" type="none"/>
            <a:tailEnd len="sm" w="sm" type="none"/>
          </a:ln>
        </p:spPr>
      </p:pic>
      <p:pic>
        <p:nvPicPr>
          <p:cNvPr id="833" name="Google Shape;833;p52"/>
          <p:cNvPicPr preferRelativeResize="0"/>
          <p:nvPr/>
        </p:nvPicPr>
        <p:blipFill rotWithShape="1">
          <a:blip r:embed="rId6">
            <a:alphaModFix/>
          </a:blip>
          <a:srcRect b="0" l="709" r="709" t="0"/>
          <a:stretch/>
        </p:blipFill>
        <p:spPr>
          <a:xfrm>
            <a:off x="6665307" y="1295106"/>
            <a:ext cx="1481700" cy="1503000"/>
          </a:xfrm>
          <a:prstGeom prst="ellipse">
            <a:avLst/>
          </a:prstGeom>
          <a:noFill/>
          <a:ln cap="flat" cmpd="sng" w="9525">
            <a:solidFill>
              <a:schemeClr val="dk1"/>
            </a:solidFill>
            <a:prstDash val="solid"/>
            <a:round/>
            <a:headEnd len="sm" w="sm" type="none"/>
            <a:tailEnd len="sm" w="sm" type="none"/>
          </a:ln>
        </p:spPr>
      </p:pic>
      <p:sp>
        <p:nvSpPr>
          <p:cNvPr id="834" name="Google Shape;834;p52"/>
          <p:cNvSpPr txBox="1"/>
          <p:nvPr>
            <p:ph type="title"/>
          </p:nvPr>
        </p:nvSpPr>
        <p:spPr>
          <a:xfrm>
            <a:off x="720000" y="3237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about these guys?</a:t>
            </a:r>
            <a:endParaRPr/>
          </a:p>
          <a:p>
            <a:pPr indent="0" lvl="0" marL="0" rtl="0" algn="ctr">
              <a:spcBef>
                <a:spcPts val="0"/>
              </a:spcBef>
              <a:spcAft>
                <a:spcPts val="0"/>
              </a:spcAft>
              <a:buNone/>
            </a:pPr>
            <a:r>
              <a:t/>
            </a:r>
            <a:endParaRPr/>
          </a:p>
        </p:txBody>
      </p:sp>
      <p:pic>
        <p:nvPicPr>
          <p:cNvPr id="835" name="Google Shape;835;p52"/>
          <p:cNvPicPr preferRelativeResize="0"/>
          <p:nvPr/>
        </p:nvPicPr>
        <p:blipFill rotWithShape="1">
          <a:blip r:embed="rId7">
            <a:alphaModFix/>
          </a:blip>
          <a:srcRect b="0" l="709" r="709" t="0"/>
          <a:stretch/>
        </p:blipFill>
        <p:spPr>
          <a:xfrm>
            <a:off x="1735032" y="3092143"/>
            <a:ext cx="1481700" cy="1503000"/>
          </a:xfrm>
          <a:prstGeom prst="ellipse">
            <a:avLst/>
          </a:prstGeom>
          <a:noFill/>
          <a:ln cap="flat" cmpd="sng" w="9525">
            <a:solidFill>
              <a:schemeClr val="dk1"/>
            </a:solidFill>
            <a:prstDash val="solid"/>
            <a:round/>
            <a:headEnd len="sm" w="sm" type="none"/>
            <a:tailEnd len="sm" w="sm" type="none"/>
          </a:ln>
        </p:spPr>
      </p:pic>
      <p:pic>
        <p:nvPicPr>
          <p:cNvPr id="836" name="Google Shape;836;p52"/>
          <p:cNvPicPr preferRelativeResize="0"/>
          <p:nvPr/>
        </p:nvPicPr>
        <p:blipFill rotWithShape="1">
          <a:blip r:embed="rId8">
            <a:alphaModFix/>
          </a:blip>
          <a:srcRect b="0" l="709" r="709" t="0"/>
          <a:stretch/>
        </p:blipFill>
        <p:spPr>
          <a:xfrm>
            <a:off x="5800957" y="3019568"/>
            <a:ext cx="1481700" cy="1503000"/>
          </a:xfrm>
          <a:prstGeom prst="ellipse">
            <a:avLst/>
          </a:prstGeom>
          <a:noFill/>
          <a:ln cap="flat" cmpd="sng" w="9525">
            <a:solidFill>
              <a:schemeClr val="dk1"/>
            </a:solidFill>
            <a:prstDash val="solid"/>
            <a:round/>
            <a:headEnd len="sm" w="sm" type="none"/>
            <a:tailEnd len="sm" w="sm" type="none"/>
          </a:ln>
        </p:spPr>
      </p:pic>
      <p:pic>
        <p:nvPicPr>
          <p:cNvPr id="837" name="Google Shape;837;p52"/>
          <p:cNvPicPr preferRelativeResize="0"/>
          <p:nvPr/>
        </p:nvPicPr>
        <p:blipFill rotWithShape="1">
          <a:blip r:embed="rId9">
            <a:alphaModFix/>
          </a:blip>
          <a:srcRect b="0" l="709" r="709" t="0"/>
          <a:stretch/>
        </p:blipFill>
        <p:spPr>
          <a:xfrm>
            <a:off x="3767994" y="3019568"/>
            <a:ext cx="1481700" cy="1503000"/>
          </a:xfrm>
          <a:prstGeom prst="ellipse">
            <a:avLst/>
          </a:prstGeom>
          <a:noFill/>
          <a:ln cap="flat" cmpd="sng" w="9525">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5"/>
          <p:cNvSpPr txBox="1"/>
          <p:nvPr>
            <p:ph idx="1" type="subTitle"/>
          </p:nvPr>
        </p:nvSpPr>
        <p:spPr>
          <a:xfrm>
            <a:off x="791475" y="917700"/>
            <a:ext cx="6202200" cy="4043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NFT Concept - NonFungible Fun</a:t>
            </a:r>
            <a:endParaRPr sz="1800"/>
          </a:p>
          <a:p>
            <a:pPr indent="-342900" lvl="0" marL="457200" rtl="0" algn="l">
              <a:lnSpc>
                <a:spcPct val="150000"/>
              </a:lnSpc>
              <a:spcBef>
                <a:spcPts val="0"/>
              </a:spcBef>
              <a:spcAft>
                <a:spcPts val="0"/>
              </a:spcAft>
              <a:buSzPts val="1800"/>
              <a:buChar char="★"/>
            </a:pPr>
            <a:r>
              <a:rPr lang="en" sz="1800"/>
              <a:t>The FinTooney Journey</a:t>
            </a:r>
            <a:endParaRPr sz="1800"/>
          </a:p>
          <a:p>
            <a:pPr indent="-342900" lvl="0" marL="457200" rtl="0" algn="l">
              <a:lnSpc>
                <a:spcPct val="150000"/>
              </a:lnSpc>
              <a:spcBef>
                <a:spcPts val="0"/>
              </a:spcBef>
              <a:spcAft>
                <a:spcPts val="0"/>
              </a:spcAft>
              <a:buSzPts val="1800"/>
              <a:buChar char="★"/>
            </a:pPr>
            <a:r>
              <a:rPr lang="en" sz="1800"/>
              <a:t>Intro to the team</a:t>
            </a:r>
            <a:endParaRPr sz="1800"/>
          </a:p>
          <a:p>
            <a:pPr indent="-342900" lvl="0" marL="457200" rtl="0" algn="l">
              <a:lnSpc>
                <a:spcPct val="150000"/>
              </a:lnSpc>
              <a:spcBef>
                <a:spcPts val="0"/>
              </a:spcBef>
              <a:spcAft>
                <a:spcPts val="0"/>
              </a:spcAft>
              <a:buSzPts val="1800"/>
              <a:buChar char="★"/>
            </a:pPr>
            <a:r>
              <a:rPr lang="en" sz="1800"/>
              <a:t>Utilising AI to alter images and create NFT Avatars</a:t>
            </a:r>
            <a:endParaRPr sz="1800"/>
          </a:p>
          <a:p>
            <a:pPr indent="-342900" lvl="0" marL="457200" rtl="0" algn="l">
              <a:lnSpc>
                <a:spcPct val="150000"/>
              </a:lnSpc>
              <a:spcBef>
                <a:spcPts val="0"/>
              </a:spcBef>
              <a:spcAft>
                <a:spcPts val="0"/>
              </a:spcAft>
              <a:buSzPts val="1800"/>
              <a:buChar char="★"/>
            </a:pPr>
            <a:r>
              <a:rPr lang="en" sz="1800"/>
              <a:t>Toonify API Integration/ Python</a:t>
            </a:r>
            <a:endParaRPr sz="1800"/>
          </a:p>
          <a:p>
            <a:pPr indent="-342900" lvl="0" marL="457200" rtl="0" algn="l">
              <a:lnSpc>
                <a:spcPct val="150000"/>
              </a:lnSpc>
              <a:spcBef>
                <a:spcPts val="0"/>
              </a:spcBef>
              <a:spcAft>
                <a:spcPts val="0"/>
              </a:spcAft>
              <a:buSzPts val="1800"/>
              <a:buChar char="★"/>
            </a:pPr>
            <a:r>
              <a:rPr lang="en" sz="1800"/>
              <a:t>Creation of token (TOON) and crowdsale</a:t>
            </a:r>
            <a:endParaRPr sz="1800"/>
          </a:p>
          <a:p>
            <a:pPr indent="-342900" lvl="0" marL="457200" rtl="0" algn="l">
              <a:lnSpc>
                <a:spcPct val="150000"/>
              </a:lnSpc>
              <a:spcBef>
                <a:spcPts val="0"/>
              </a:spcBef>
              <a:spcAft>
                <a:spcPts val="0"/>
              </a:spcAft>
              <a:buSzPts val="1800"/>
              <a:buChar char="★"/>
            </a:pPr>
            <a:r>
              <a:rPr lang="en" sz="1800"/>
              <a:t>Auction and bid contract - Summary</a:t>
            </a:r>
            <a:endParaRPr sz="1800"/>
          </a:p>
          <a:p>
            <a:pPr indent="-342900" lvl="0" marL="457200" rtl="0" algn="l">
              <a:lnSpc>
                <a:spcPct val="150000"/>
              </a:lnSpc>
              <a:spcBef>
                <a:spcPts val="0"/>
              </a:spcBef>
              <a:spcAft>
                <a:spcPts val="0"/>
              </a:spcAft>
              <a:buSzPts val="1800"/>
              <a:buChar char="★"/>
            </a:pPr>
            <a:r>
              <a:rPr lang="en" sz="1800"/>
              <a:t>Key learnings </a:t>
            </a:r>
            <a:endParaRPr sz="1800"/>
          </a:p>
          <a:p>
            <a:pPr indent="-342900" lvl="0" marL="457200" rtl="0" algn="l">
              <a:lnSpc>
                <a:spcPct val="150000"/>
              </a:lnSpc>
              <a:spcBef>
                <a:spcPts val="0"/>
              </a:spcBef>
              <a:spcAft>
                <a:spcPts val="0"/>
              </a:spcAft>
              <a:buSzPts val="1800"/>
              <a:buChar char="★"/>
            </a:pPr>
            <a:r>
              <a:rPr lang="en" sz="1800"/>
              <a:t>Questions</a:t>
            </a:r>
            <a:endParaRPr sz="1800"/>
          </a:p>
        </p:txBody>
      </p:sp>
      <p:sp>
        <p:nvSpPr>
          <p:cNvPr id="414" name="Google Shape;414;p35"/>
          <p:cNvSpPr txBox="1"/>
          <p:nvPr>
            <p:ph type="title"/>
          </p:nvPr>
        </p:nvSpPr>
        <p:spPr>
          <a:xfrm>
            <a:off x="791476" y="308000"/>
            <a:ext cx="709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we’ll cover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53"/>
          <p:cNvSpPr txBox="1"/>
          <p:nvPr>
            <p:ph type="title"/>
          </p:nvPr>
        </p:nvSpPr>
        <p:spPr>
          <a:xfrm>
            <a:off x="2021250" y="1570450"/>
            <a:ext cx="5183700" cy="172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200"/>
              <a:t>Questions?</a:t>
            </a:r>
            <a:endParaRPr sz="6200"/>
          </a:p>
        </p:txBody>
      </p:sp>
      <p:grpSp>
        <p:nvGrpSpPr>
          <p:cNvPr id="843" name="Google Shape;843;p53"/>
          <p:cNvGrpSpPr/>
          <p:nvPr/>
        </p:nvGrpSpPr>
        <p:grpSpPr>
          <a:xfrm flipH="1">
            <a:off x="7553317" y="2695845"/>
            <a:ext cx="492036" cy="492056"/>
            <a:chOff x="238125" y="1209825"/>
            <a:chExt cx="621650" cy="621675"/>
          </a:xfrm>
        </p:grpSpPr>
        <p:sp>
          <p:nvSpPr>
            <p:cNvPr id="844" name="Google Shape;844;p5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53"/>
          <p:cNvGrpSpPr/>
          <p:nvPr/>
        </p:nvGrpSpPr>
        <p:grpSpPr>
          <a:xfrm flipH="1">
            <a:off x="915317" y="883595"/>
            <a:ext cx="492036" cy="492056"/>
            <a:chOff x="238125" y="1209825"/>
            <a:chExt cx="621650" cy="621675"/>
          </a:xfrm>
        </p:grpSpPr>
        <p:sp>
          <p:nvSpPr>
            <p:cNvPr id="853" name="Google Shape;853;p5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 name="Google Shape;861;p53"/>
          <p:cNvSpPr/>
          <p:nvPr/>
        </p:nvSpPr>
        <p:spPr>
          <a:xfrm>
            <a:off x="5732850" y="549275"/>
            <a:ext cx="1726500" cy="4920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3"/>
          <p:cNvSpPr/>
          <p:nvPr/>
        </p:nvSpPr>
        <p:spPr>
          <a:xfrm>
            <a:off x="1161575" y="4067650"/>
            <a:ext cx="1726500" cy="492000"/>
          </a:xfrm>
          <a:prstGeom prst="roundRect">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6"/>
          <p:cNvSpPr/>
          <p:nvPr/>
        </p:nvSpPr>
        <p:spPr>
          <a:xfrm rot="7790531">
            <a:off x="-2787148" y="-5028570"/>
            <a:ext cx="4621887" cy="7189143"/>
          </a:xfrm>
          <a:custGeom>
            <a:rect b="b" l="l" r="r" t="t"/>
            <a:pathLst>
              <a:path extrusionOk="0" h="97650" w="62779">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6"/>
          <p:cNvSpPr/>
          <p:nvPr/>
        </p:nvSpPr>
        <p:spPr>
          <a:xfrm>
            <a:off x="3981100" y="630000"/>
            <a:ext cx="2619300" cy="49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6"/>
          <p:cNvSpPr txBox="1"/>
          <p:nvPr>
            <p:ph type="title"/>
          </p:nvPr>
        </p:nvSpPr>
        <p:spPr>
          <a:xfrm>
            <a:off x="592050" y="492875"/>
            <a:ext cx="7356300" cy="14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 Fungible Fun - A digital avatar of the Fintech group</a:t>
            </a:r>
            <a:endParaRPr/>
          </a:p>
          <a:p>
            <a:pPr indent="0" lvl="0" marL="0" rtl="0" algn="l">
              <a:spcBef>
                <a:spcPts val="0"/>
              </a:spcBef>
              <a:spcAft>
                <a:spcPts val="0"/>
              </a:spcAft>
              <a:buNone/>
            </a:pPr>
            <a:r>
              <a:t/>
            </a:r>
            <a:endParaRPr/>
          </a:p>
        </p:txBody>
      </p:sp>
      <p:sp>
        <p:nvSpPr>
          <p:cNvPr id="422" name="Google Shape;422;p36"/>
          <p:cNvSpPr txBox="1"/>
          <p:nvPr>
            <p:ph idx="1" type="body"/>
          </p:nvPr>
        </p:nvSpPr>
        <p:spPr>
          <a:xfrm>
            <a:off x="1150575" y="2074200"/>
            <a:ext cx="7179000" cy="21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b="1" lang="en" sz="1600">
                <a:solidFill>
                  <a:schemeClr val="accent3"/>
                </a:solidFill>
                <a:latin typeface="Source Sans Pro"/>
                <a:ea typeface="Source Sans Pro"/>
                <a:cs typeface="Source Sans Pro"/>
                <a:sym typeface="Source Sans Pro"/>
              </a:rPr>
              <a:t>A digital collection of Non Fungible Collectibles of the Fintech 2021 group</a:t>
            </a:r>
            <a:endParaRPr b="1" sz="1600">
              <a:solidFill>
                <a:schemeClr val="accent3"/>
              </a:solidFill>
              <a:latin typeface="Source Sans Pro"/>
              <a:ea typeface="Source Sans Pro"/>
              <a:cs typeface="Source Sans Pro"/>
              <a:sym typeface="Source Sans Pro"/>
            </a:endParaRPr>
          </a:p>
          <a:p>
            <a:pPr indent="-330200" lvl="0" marL="457200" rtl="0" algn="l">
              <a:spcBef>
                <a:spcPts val="1600"/>
              </a:spcBef>
              <a:spcAft>
                <a:spcPts val="0"/>
              </a:spcAft>
              <a:buClr>
                <a:schemeClr val="accent3"/>
              </a:buClr>
              <a:buSzPts val="1600"/>
              <a:buChar char="➔"/>
            </a:pPr>
            <a:r>
              <a:rPr lang="en" sz="1600">
                <a:solidFill>
                  <a:schemeClr val="accent3"/>
                </a:solidFill>
              </a:rPr>
              <a:t>Digital Avatar of classmate created as an NFT</a:t>
            </a:r>
            <a:endParaRPr sz="1600">
              <a:solidFill>
                <a:schemeClr val="accent3"/>
              </a:solidFill>
            </a:endParaRPr>
          </a:p>
          <a:p>
            <a:pPr indent="-330200" lvl="0" marL="457200" rtl="0" algn="l">
              <a:spcBef>
                <a:spcPts val="0"/>
              </a:spcBef>
              <a:spcAft>
                <a:spcPts val="0"/>
              </a:spcAft>
              <a:buClr>
                <a:schemeClr val="accent3"/>
              </a:buClr>
              <a:buSzPts val="1600"/>
              <a:buChar char="➔"/>
            </a:pPr>
            <a:r>
              <a:rPr lang="en" sz="1600">
                <a:solidFill>
                  <a:schemeClr val="accent3"/>
                </a:solidFill>
              </a:rPr>
              <a:t>Creation of a token Fintooneys (TOONS) to </a:t>
            </a:r>
            <a:r>
              <a:rPr lang="en" sz="1600">
                <a:solidFill>
                  <a:schemeClr val="accent3"/>
                </a:solidFill>
              </a:rPr>
              <a:t>facilitate</a:t>
            </a:r>
            <a:r>
              <a:rPr lang="en" sz="1600">
                <a:solidFill>
                  <a:schemeClr val="accent3"/>
                </a:solidFill>
              </a:rPr>
              <a:t> the sale on the Blockchain</a:t>
            </a:r>
            <a:endParaRPr sz="1600">
              <a:solidFill>
                <a:schemeClr val="accent3"/>
              </a:solidFill>
            </a:endParaRPr>
          </a:p>
          <a:p>
            <a:pPr indent="-330200" lvl="0" marL="457200" rtl="0" algn="l">
              <a:spcBef>
                <a:spcPts val="0"/>
              </a:spcBef>
              <a:spcAft>
                <a:spcPts val="0"/>
              </a:spcAft>
              <a:buClr>
                <a:schemeClr val="accent3"/>
              </a:buClr>
              <a:buSzPts val="1600"/>
              <a:buChar char="➔"/>
            </a:pPr>
            <a:r>
              <a:rPr lang="en" sz="1600">
                <a:solidFill>
                  <a:schemeClr val="accent3"/>
                </a:solidFill>
              </a:rPr>
              <a:t>Smart contracts deployed for Auction and bidding of the NFTs</a:t>
            </a:r>
            <a:endParaRPr sz="1600">
              <a:solidFill>
                <a:schemeClr val="accent3"/>
              </a:solidFill>
            </a:endParaRPr>
          </a:p>
        </p:txBody>
      </p:sp>
      <p:sp>
        <p:nvSpPr>
          <p:cNvPr id="423" name="Google Shape;423;p36"/>
          <p:cNvSpPr/>
          <p:nvPr/>
        </p:nvSpPr>
        <p:spPr>
          <a:xfrm>
            <a:off x="4278725" y="4267500"/>
            <a:ext cx="1726500" cy="492000"/>
          </a:xfrm>
          <a:prstGeom prst="roundRect">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 name="Google Shape;424;p36"/>
          <p:cNvGrpSpPr/>
          <p:nvPr/>
        </p:nvGrpSpPr>
        <p:grpSpPr>
          <a:xfrm>
            <a:off x="8129474" y="541645"/>
            <a:ext cx="492036" cy="492056"/>
            <a:chOff x="238125" y="1209825"/>
            <a:chExt cx="621650" cy="621675"/>
          </a:xfrm>
        </p:grpSpPr>
        <p:sp>
          <p:nvSpPr>
            <p:cNvPr id="425" name="Google Shape;425;p3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36"/>
          <p:cNvGrpSpPr/>
          <p:nvPr/>
        </p:nvGrpSpPr>
        <p:grpSpPr>
          <a:xfrm>
            <a:off x="3156374" y="4267470"/>
            <a:ext cx="492036" cy="492056"/>
            <a:chOff x="238125" y="1209825"/>
            <a:chExt cx="621650" cy="621675"/>
          </a:xfrm>
        </p:grpSpPr>
        <p:sp>
          <p:nvSpPr>
            <p:cNvPr id="434" name="Google Shape;434;p3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WORLD’s FIRST PERSONALISED </a:t>
            </a:r>
            <a:endParaRPr/>
          </a:p>
          <a:p>
            <a:pPr indent="0" lvl="0" marL="0" rtl="0" algn="ctr">
              <a:spcBef>
                <a:spcPts val="0"/>
              </a:spcBef>
              <a:spcAft>
                <a:spcPts val="0"/>
              </a:spcAft>
              <a:buNone/>
            </a:pPr>
            <a:r>
              <a:rPr lang="en"/>
              <a:t>NFT MARKETPLACE</a:t>
            </a:r>
            <a:endParaRPr/>
          </a:p>
          <a:p>
            <a:pPr indent="0" lvl="0" marL="0" rtl="0" algn="ctr">
              <a:spcBef>
                <a:spcPts val="0"/>
              </a:spcBef>
              <a:spcAft>
                <a:spcPts val="0"/>
              </a:spcAft>
              <a:buNone/>
            </a:pPr>
            <a:r>
              <a:t/>
            </a:r>
            <a:endParaRPr/>
          </a:p>
        </p:txBody>
      </p:sp>
      <p:sp>
        <p:nvSpPr>
          <p:cNvPr id="447" name="Google Shape;447;p37"/>
          <p:cNvSpPr txBox="1"/>
          <p:nvPr>
            <p:ph idx="2" type="title"/>
          </p:nvPr>
        </p:nvSpPr>
        <p:spPr>
          <a:xfrm>
            <a:off x="1079438" y="1659788"/>
            <a:ext cx="26022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Toonify AI</a:t>
            </a:r>
            <a:endParaRPr/>
          </a:p>
        </p:txBody>
      </p:sp>
      <p:sp>
        <p:nvSpPr>
          <p:cNvPr id="448" name="Google Shape;448;p37"/>
          <p:cNvSpPr txBox="1"/>
          <p:nvPr>
            <p:ph idx="3" type="title"/>
          </p:nvPr>
        </p:nvSpPr>
        <p:spPr>
          <a:xfrm>
            <a:off x="4858842" y="1659788"/>
            <a:ext cx="26022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IPFS Storage</a:t>
            </a:r>
            <a:endParaRPr/>
          </a:p>
        </p:txBody>
      </p:sp>
      <p:sp>
        <p:nvSpPr>
          <p:cNvPr id="449" name="Google Shape;449;p37"/>
          <p:cNvSpPr txBox="1"/>
          <p:nvPr>
            <p:ph idx="1" type="subTitle"/>
          </p:nvPr>
        </p:nvSpPr>
        <p:spPr>
          <a:xfrm>
            <a:off x="4459850" y="2009950"/>
            <a:ext cx="34002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Decentralised storage via pinata to allow for URI connection in contracts and code</a:t>
            </a:r>
            <a:endParaRPr/>
          </a:p>
        </p:txBody>
      </p:sp>
      <p:sp>
        <p:nvSpPr>
          <p:cNvPr id="450" name="Google Shape;450;p37"/>
          <p:cNvSpPr txBox="1"/>
          <p:nvPr>
            <p:ph idx="4" type="subTitle"/>
          </p:nvPr>
        </p:nvSpPr>
        <p:spPr>
          <a:xfrm>
            <a:off x="1079438" y="2009950"/>
            <a:ext cx="26022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Conversion of real images to selected toonify avatars</a:t>
            </a:r>
            <a:endParaRPr/>
          </a:p>
        </p:txBody>
      </p:sp>
      <p:grpSp>
        <p:nvGrpSpPr>
          <p:cNvPr id="451" name="Google Shape;451;p37"/>
          <p:cNvGrpSpPr/>
          <p:nvPr/>
        </p:nvGrpSpPr>
        <p:grpSpPr>
          <a:xfrm>
            <a:off x="890847" y="1092733"/>
            <a:ext cx="492036" cy="492056"/>
            <a:chOff x="238125" y="1209825"/>
            <a:chExt cx="621650" cy="621675"/>
          </a:xfrm>
        </p:grpSpPr>
        <p:sp>
          <p:nvSpPr>
            <p:cNvPr id="452" name="Google Shape;452;p3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37"/>
          <p:cNvGrpSpPr/>
          <p:nvPr/>
        </p:nvGrpSpPr>
        <p:grpSpPr>
          <a:xfrm>
            <a:off x="8533210" y="4568570"/>
            <a:ext cx="492036" cy="492056"/>
            <a:chOff x="238125" y="1209825"/>
            <a:chExt cx="621650" cy="621675"/>
          </a:xfrm>
        </p:grpSpPr>
        <p:sp>
          <p:nvSpPr>
            <p:cNvPr id="461" name="Google Shape;461;p3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9" name="Google Shape;469;p37"/>
          <p:cNvPicPr preferRelativeResize="0"/>
          <p:nvPr/>
        </p:nvPicPr>
        <p:blipFill rotWithShape="1">
          <a:blip r:embed="rId3">
            <a:alphaModFix/>
          </a:blip>
          <a:srcRect b="10183" l="0" r="0" t="10191"/>
          <a:stretch/>
        </p:blipFill>
        <p:spPr>
          <a:xfrm>
            <a:off x="632225" y="1659800"/>
            <a:ext cx="8094223" cy="30443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8"/>
          <p:cNvSpPr txBox="1"/>
          <p:nvPr>
            <p:ph type="title"/>
          </p:nvPr>
        </p:nvSpPr>
        <p:spPr>
          <a:xfrm>
            <a:off x="1991650" y="1341025"/>
            <a:ext cx="5183700" cy="172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latin typeface="Comic Sans MS"/>
                <a:ea typeface="Comic Sans MS"/>
                <a:cs typeface="Comic Sans MS"/>
                <a:sym typeface="Comic Sans MS"/>
              </a:rPr>
              <a:t>NonFungible Fun</a:t>
            </a:r>
            <a:endParaRPr sz="5000">
              <a:latin typeface="Comic Sans MS"/>
              <a:ea typeface="Comic Sans MS"/>
              <a:cs typeface="Comic Sans MS"/>
              <a:sym typeface="Comic Sans MS"/>
            </a:endParaRPr>
          </a:p>
        </p:txBody>
      </p:sp>
      <p:sp>
        <p:nvSpPr>
          <p:cNvPr id="475" name="Google Shape;475;p38"/>
          <p:cNvSpPr txBox="1"/>
          <p:nvPr>
            <p:ph idx="1" type="subTitle"/>
          </p:nvPr>
        </p:nvSpPr>
        <p:spPr>
          <a:xfrm>
            <a:off x="2265600" y="3153275"/>
            <a:ext cx="4635900" cy="125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3"/>
              </a:buClr>
              <a:buSzPts val="1100"/>
              <a:buFont typeface="Arial"/>
              <a:buNone/>
            </a:pPr>
            <a:r>
              <a:rPr b="1" lang="en" sz="4000">
                <a:solidFill>
                  <a:schemeClr val="dk1"/>
                </a:solidFill>
                <a:latin typeface="Comic Sans MS"/>
                <a:ea typeface="Comic Sans MS"/>
                <a:cs typeface="Comic Sans MS"/>
                <a:sym typeface="Comic Sans MS"/>
              </a:rPr>
              <a:t>Team Intro</a:t>
            </a:r>
            <a:endParaRPr b="1" sz="4000">
              <a:solidFill>
                <a:schemeClr val="dk1"/>
              </a:solidFill>
              <a:latin typeface="Comic Sans MS"/>
              <a:ea typeface="Comic Sans MS"/>
              <a:cs typeface="Comic Sans MS"/>
              <a:sym typeface="Comic Sans MS"/>
            </a:endParaRPr>
          </a:p>
          <a:p>
            <a:pPr indent="0" lvl="0" marL="0" rtl="0" algn="ctr">
              <a:spcBef>
                <a:spcPts val="0"/>
              </a:spcBef>
              <a:spcAft>
                <a:spcPts val="0"/>
              </a:spcAft>
              <a:buNone/>
            </a:pPr>
            <a:r>
              <a:t/>
            </a:r>
            <a:endParaRPr b="1" sz="6000">
              <a:solidFill>
                <a:schemeClr val="dk1"/>
              </a:solidFill>
              <a:latin typeface="Comic Sans MS"/>
              <a:ea typeface="Comic Sans MS"/>
              <a:cs typeface="Comic Sans MS"/>
              <a:sym typeface="Comic Sans MS"/>
            </a:endParaRPr>
          </a:p>
        </p:txBody>
      </p:sp>
      <p:grpSp>
        <p:nvGrpSpPr>
          <p:cNvPr id="476" name="Google Shape;476;p38"/>
          <p:cNvGrpSpPr/>
          <p:nvPr/>
        </p:nvGrpSpPr>
        <p:grpSpPr>
          <a:xfrm flipH="1">
            <a:off x="7553317" y="2695845"/>
            <a:ext cx="492036" cy="492056"/>
            <a:chOff x="238125" y="1209825"/>
            <a:chExt cx="621650" cy="621675"/>
          </a:xfrm>
        </p:grpSpPr>
        <p:sp>
          <p:nvSpPr>
            <p:cNvPr id="477" name="Google Shape;477;p38"/>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8"/>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8"/>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8"/>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8"/>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8"/>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8"/>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8"/>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38"/>
          <p:cNvGrpSpPr/>
          <p:nvPr/>
        </p:nvGrpSpPr>
        <p:grpSpPr>
          <a:xfrm flipH="1">
            <a:off x="915317" y="883595"/>
            <a:ext cx="492036" cy="492056"/>
            <a:chOff x="238125" y="1209825"/>
            <a:chExt cx="621650" cy="621675"/>
          </a:xfrm>
        </p:grpSpPr>
        <p:sp>
          <p:nvSpPr>
            <p:cNvPr id="486" name="Google Shape;486;p38"/>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8"/>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8"/>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8"/>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8"/>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8"/>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8"/>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8"/>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38"/>
          <p:cNvSpPr/>
          <p:nvPr/>
        </p:nvSpPr>
        <p:spPr>
          <a:xfrm>
            <a:off x="1161575" y="4067650"/>
            <a:ext cx="1726500" cy="492000"/>
          </a:xfrm>
          <a:prstGeom prst="roundRect">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9"/>
          <p:cNvSpPr txBox="1"/>
          <p:nvPr>
            <p:ph type="title"/>
          </p:nvPr>
        </p:nvSpPr>
        <p:spPr>
          <a:xfrm>
            <a:off x="720000" y="1786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a:p>
            <a:pPr indent="0" lvl="0" marL="0" rtl="0" algn="ctr">
              <a:spcBef>
                <a:spcPts val="0"/>
              </a:spcBef>
              <a:spcAft>
                <a:spcPts val="0"/>
              </a:spcAft>
              <a:buNone/>
            </a:pPr>
            <a:r>
              <a:rPr lang="en"/>
              <a:t>Week 1 FinTech Bootcamp </a:t>
            </a:r>
            <a:endParaRPr/>
          </a:p>
        </p:txBody>
      </p:sp>
      <p:sp>
        <p:nvSpPr>
          <p:cNvPr id="500" name="Google Shape;500;p39"/>
          <p:cNvSpPr txBox="1"/>
          <p:nvPr>
            <p:ph idx="2" type="title"/>
          </p:nvPr>
        </p:nvSpPr>
        <p:spPr>
          <a:xfrm>
            <a:off x="2148813" y="3220625"/>
            <a:ext cx="23601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Mikhara Ramsing</a:t>
            </a:r>
            <a:endParaRPr/>
          </a:p>
          <a:p>
            <a:pPr indent="0" lvl="0" marL="0" rtl="0" algn="ctr">
              <a:spcBef>
                <a:spcPts val="0"/>
              </a:spcBef>
              <a:spcAft>
                <a:spcPts val="0"/>
              </a:spcAft>
              <a:buNone/>
            </a:pPr>
            <a:r>
              <a:rPr lang="en">
                <a:latin typeface="Montserrat"/>
                <a:ea typeface="Montserrat"/>
                <a:cs typeface="Montserrat"/>
                <a:sym typeface="Montserrat"/>
              </a:rPr>
              <a:t>Hopeful</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Marketer</a:t>
            </a:r>
            <a:endParaRPr>
              <a:latin typeface="Montserrat"/>
              <a:ea typeface="Montserrat"/>
              <a:cs typeface="Montserrat"/>
              <a:sym typeface="Montserrat"/>
            </a:endParaRPr>
          </a:p>
        </p:txBody>
      </p:sp>
      <p:sp>
        <p:nvSpPr>
          <p:cNvPr id="501" name="Google Shape;501;p39"/>
          <p:cNvSpPr txBox="1"/>
          <p:nvPr>
            <p:ph idx="3" type="title"/>
          </p:nvPr>
        </p:nvSpPr>
        <p:spPr>
          <a:xfrm>
            <a:off x="3938850" y="3220625"/>
            <a:ext cx="23604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Grace </a:t>
            </a:r>
            <a:endParaRPr/>
          </a:p>
          <a:p>
            <a:pPr indent="0" lvl="0" marL="0" rtl="0" algn="ctr">
              <a:spcBef>
                <a:spcPts val="0"/>
              </a:spcBef>
              <a:spcAft>
                <a:spcPts val="0"/>
              </a:spcAft>
              <a:buNone/>
            </a:pPr>
            <a:r>
              <a:rPr lang="en"/>
              <a:t>Ho</a:t>
            </a:r>
            <a:endParaRPr/>
          </a:p>
          <a:p>
            <a:pPr indent="0" lvl="0" marL="0" rtl="0" algn="ctr">
              <a:spcBef>
                <a:spcPts val="0"/>
              </a:spcBef>
              <a:spcAft>
                <a:spcPts val="0"/>
              </a:spcAft>
              <a:buNone/>
            </a:pPr>
            <a:r>
              <a:rPr lang="en">
                <a:latin typeface="Montserrat"/>
                <a:ea typeface="Montserrat"/>
                <a:cs typeface="Montserrat"/>
                <a:sym typeface="Montserrat"/>
              </a:rPr>
              <a:t>Optimistic</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CFO</a:t>
            </a:r>
            <a:endParaRPr>
              <a:latin typeface="Montserrat"/>
              <a:ea typeface="Montserrat"/>
              <a:cs typeface="Montserrat"/>
              <a:sym typeface="Montserrat"/>
            </a:endParaRPr>
          </a:p>
        </p:txBody>
      </p:sp>
      <p:pic>
        <p:nvPicPr>
          <p:cNvPr id="502" name="Google Shape;502;p39"/>
          <p:cNvPicPr preferRelativeResize="0"/>
          <p:nvPr/>
        </p:nvPicPr>
        <p:blipFill rotWithShape="1">
          <a:blip r:embed="rId3">
            <a:alphaModFix/>
          </a:blip>
          <a:srcRect b="0" l="709" r="709" t="0"/>
          <a:stretch/>
        </p:blipFill>
        <p:spPr>
          <a:xfrm>
            <a:off x="720007" y="1367668"/>
            <a:ext cx="1481700" cy="1503000"/>
          </a:xfrm>
          <a:prstGeom prst="ellipse">
            <a:avLst/>
          </a:prstGeom>
          <a:noFill/>
          <a:ln cap="flat" cmpd="sng" w="9525">
            <a:solidFill>
              <a:schemeClr val="dk1"/>
            </a:solidFill>
            <a:prstDash val="solid"/>
            <a:round/>
            <a:headEnd len="sm" w="sm" type="none"/>
            <a:tailEnd len="sm" w="sm" type="none"/>
          </a:ln>
        </p:spPr>
      </p:pic>
      <p:pic>
        <p:nvPicPr>
          <p:cNvPr id="503" name="Google Shape;503;p39"/>
          <p:cNvPicPr preferRelativeResize="0"/>
          <p:nvPr/>
        </p:nvPicPr>
        <p:blipFill rotWithShape="1">
          <a:blip r:embed="rId4">
            <a:alphaModFix/>
          </a:blip>
          <a:srcRect b="0" l="709" r="709" t="0"/>
          <a:stretch/>
        </p:blipFill>
        <p:spPr>
          <a:xfrm>
            <a:off x="4508932" y="1367668"/>
            <a:ext cx="1481700" cy="1503000"/>
          </a:xfrm>
          <a:prstGeom prst="ellipse">
            <a:avLst/>
          </a:prstGeom>
          <a:noFill/>
          <a:ln cap="flat" cmpd="sng" w="9525">
            <a:solidFill>
              <a:schemeClr val="dk1"/>
            </a:solidFill>
            <a:prstDash val="solid"/>
            <a:round/>
            <a:headEnd len="sm" w="sm" type="none"/>
            <a:tailEnd len="sm" w="sm" type="none"/>
          </a:ln>
        </p:spPr>
      </p:pic>
      <p:pic>
        <p:nvPicPr>
          <p:cNvPr id="504" name="Google Shape;504;p39"/>
          <p:cNvPicPr preferRelativeResize="0"/>
          <p:nvPr/>
        </p:nvPicPr>
        <p:blipFill rotWithShape="1">
          <a:blip r:embed="rId5">
            <a:alphaModFix/>
          </a:blip>
          <a:srcRect b="0" l="709" r="709" t="0"/>
          <a:stretch/>
        </p:blipFill>
        <p:spPr>
          <a:xfrm>
            <a:off x="2533357" y="1367668"/>
            <a:ext cx="1481700" cy="1503000"/>
          </a:xfrm>
          <a:prstGeom prst="ellipse">
            <a:avLst/>
          </a:prstGeom>
          <a:noFill/>
          <a:ln cap="flat" cmpd="sng" w="9525">
            <a:solidFill>
              <a:schemeClr val="dk1"/>
            </a:solidFill>
            <a:prstDash val="solid"/>
            <a:round/>
            <a:headEnd len="sm" w="sm" type="none"/>
            <a:tailEnd len="sm" w="sm" type="none"/>
          </a:ln>
        </p:spPr>
      </p:pic>
      <p:pic>
        <p:nvPicPr>
          <p:cNvPr id="505" name="Google Shape;505;p39"/>
          <p:cNvPicPr preferRelativeResize="0"/>
          <p:nvPr/>
        </p:nvPicPr>
        <p:blipFill rotWithShape="1">
          <a:blip r:embed="rId6">
            <a:alphaModFix/>
          </a:blip>
          <a:srcRect b="0" l="709" r="709" t="0"/>
          <a:stretch/>
        </p:blipFill>
        <p:spPr>
          <a:xfrm>
            <a:off x="6388307" y="1367681"/>
            <a:ext cx="1481700" cy="1503000"/>
          </a:xfrm>
          <a:prstGeom prst="ellipse">
            <a:avLst/>
          </a:prstGeom>
          <a:noFill/>
          <a:ln cap="flat" cmpd="sng" w="9525">
            <a:solidFill>
              <a:schemeClr val="dk1"/>
            </a:solidFill>
            <a:prstDash val="solid"/>
            <a:round/>
            <a:headEnd len="sm" w="sm" type="none"/>
            <a:tailEnd len="sm" w="sm" type="none"/>
          </a:ln>
        </p:spPr>
      </p:pic>
      <p:sp>
        <p:nvSpPr>
          <p:cNvPr id="506" name="Google Shape;506;p39"/>
          <p:cNvSpPr txBox="1"/>
          <p:nvPr>
            <p:ph idx="2" type="title"/>
          </p:nvPr>
        </p:nvSpPr>
        <p:spPr>
          <a:xfrm>
            <a:off x="173238" y="3220625"/>
            <a:ext cx="23601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Mike </a:t>
            </a:r>
            <a:endParaRPr/>
          </a:p>
          <a:p>
            <a:pPr indent="0" lvl="0" marL="0" rtl="0" algn="ctr">
              <a:spcBef>
                <a:spcPts val="0"/>
              </a:spcBef>
              <a:spcAft>
                <a:spcPts val="0"/>
              </a:spcAft>
              <a:buNone/>
            </a:pPr>
            <a:r>
              <a:rPr lang="en"/>
              <a:t>Rae</a:t>
            </a:r>
            <a:endParaRPr/>
          </a:p>
          <a:p>
            <a:pPr indent="0" lvl="0" marL="0" rtl="0" algn="ctr">
              <a:spcBef>
                <a:spcPts val="0"/>
              </a:spcBef>
              <a:spcAft>
                <a:spcPts val="0"/>
              </a:spcAft>
              <a:buNone/>
            </a:pPr>
            <a:r>
              <a:rPr lang="en">
                <a:latin typeface="Montserrat"/>
                <a:ea typeface="Montserrat"/>
                <a:cs typeface="Montserrat"/>
                <a:sym typeface="Montserrat"/>
              </a:rPr>
              <a:t>Bright eyed</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sales</a:t>
            </a:r>
            <a:endParaRPr>
              <a:latin typeface="Montserrat"/>
              <a:ea typeface="Montserrat"/>
              <a:cs typeface="Montserrat"/>
              <a:sym typeface="Montserrat"/>
            </a:endParaRPr>
          </a:p>
        </p:txBody>
      </p:sp>
      <p:sp>
        <p:nvSpPr>
          <p:cNvPr id="507" name="Google Shape;507;p39"/>
          <p:cNvSpPr txBox="1"/>
          <p:nvPr>
            <p:ph idx="3" type="title"/>
          </p:nvPr>
        </p:nvSpPr>
        <p:spPr>
          <a:xfrm>
            <a:off x="5948950" y="3220625"/>
            <a:ext cx="23604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Muhammad Dosani</a:t>
            </a:r>
            <a:endParaRPr/>
          </a:p>
          <a:p>
            <a:pPr indent="0" lvl="0" marL="0" rtl="0" algn="ctr">
              <a:spcBef>
                <a:spcPts val="0"/>
              </a:spcBef>
              <a:spcAft>
                <a:spcPts val="0"/>
              </a:spcAft>
              <a:buNone/>
            </a:pPr>
            <a:r>
              <a:rPr lang="en">
                <a:latin typeface="Montserrat"/>
                <a:ea typeface="Montserrat"/>
                <a:cs typeface="Montserrat"/>
                <a:sym typeface="Montserrat"/>
              </a:rPr>
              <a:t>Visionary</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Evangelist</a:t>
            </a:r>
            <a:endParaRPr>
              <a:latin typeface="Montserrat"/>
              <a:ea typeface="Montserrat"/>
              <a:cs typeface="Montserrat"/>
              <a:sym typeface="Montserrat"/>
            </a:endParaRPr>
          </a:p>
        </p:txBody>
      </p:sp>
      <p:pic>
        <p:nvPicPr>
          <p:cNvPr id="508" name="Google Shape;508;p39"/>
          <p:cNvPicPr preferRelativeResize="0"/>
          <p:nvPr/>
        </p:nvPicPr>
        <p:blipFill>
          <a:blip r:embed="rId7">
            <a:alphaModFix/>
          </a:blip>
          <a:stretch>
            <a:fillRect/>
          </a:stretch>
        </p:blipFill>
        <p:spPr>
          <a:xfrm>
            <a:off x="6974777" y="651300"/>
            <a:ext cx="514749" cy="448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0"/>
          <p:cNvSpPr txBox="1"/>
          <p:nvPr>
            <p:ph idx="2" type="title"/>
          </p:nvPr>
        </p:nvSpPr>
        <p:spPr>
          <a:xfrm>
            <a:off x="2148813" y="3220625"/>
            <a:ext cx="23601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Mikhara Ramsing</a:t>
            </a:r>
            <a:endParaRPr/>
          </a:p>
          <a:p>
            <a:pPr indent="0" lvl="0" marL="0" rtl="0" algn="ctr">
              <a:spcBef>
                <a:spcPts val="0"/>
              </a:spcBef>
              <a:spcAft>
                <a:spcPts val="0"/>
              </a:spcAft>
              <a:buNone/>
            </a:pPr>
            <a:r>
              <a:rPr lang="en">
                <a:latin typeface="Montserrat"/>
                <a:ea typeface="Montserrat"/>
                <a:cs typeface="Montserrat"/>
                <a:sym typeface="Montserrat"/>
              </a:rPr>
              <a:t>Pro</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Developer</a:t>
            </a:r>
            <a:endParaRPr>
              <a:latin typeface="Montserrat"/>
              <a:ea typeface="Montserrat"/>
              <a:cs typeface="Montserrat"/>
              <a:sym typeface="Montserrat"/>
            </a:endParaRPr>
          </a:p>
        </p:txBody>
      </p:sp>
      <p:sp>
        <p:nvSpPr>
          <p:cNvPr id="514" name="Google Shape;514;p40"/>
          <p:cNvSpPr txBox="1"/>
          <p:nvPr>
            <p:ph idx="3" type="title"/>
          </p:nvPr>
        </p:nvSpPr>
        <p:spPr>
          <a:xfrm>
            <a:off x="3938850" y="3220625"/>
            <a:ext cx="23604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Grace </a:t>
            </a:r>
            <a:endParaRPr/>
          </a:p>
          <a:p>
            <a:pPr indent="0" lvl="0" marL="0" rtl="0" algn="ctr">
              <a:spcBef>
                <a:spcPts val="0"/>
              </a:spcBef>
              <a:spcAft>
                <a:spcPts val="0"/>
              </a:spcAft>
              <a:buNone/>
            </a:pPr>
            <a:r>
              <a:rPr lang="en"/>
              <a:t>Ho</a:t>
            </a:r>
            <a:endParaRPr/>
          </a:p>
          <a:p>
            <a:pPr indent="0" lvl="0" marL="0" rtl="0" algn="ctr">
              <a:spcBef>
                <a:spcPts val="0"/>
              </a:spcBef>
              <a:spcAft>
                <a:spcPts val="0"/>
              </a:spcAft>
              <a:buClr>
                <a:schemeClr val="accent3"/>
              </a:buClr>
              <a:buSzPts val="1100"/>
              <a:buFont typeface="Arial"/>
              <a:buNone/>
            </a:pPr>
            <a:r>
              <a:rPr lang="en">
                <a:latin typeface="Montserrat"/>
                <a:ea typeface="Montserrat"/>
                <a:cs typeface="Montserrat"/>
                <a:sym typeface="Montserrat"/>
              </a:rPr>
              <a:t>Pro</a:t>
            </a:r>
            <a:endParaRPr>
              <a:latin typeface="Montserrat"/>
              <a:ea typeface="Montserrat"/>
              <a:cs typeface="Montserrat"/>
              <a:sym typeface="Montserrat"/>
            </a:endParaRPr>
          </a:p>
          <a:p>
            <a:pPr indent="0" lvl="0" marL="0" rtl="0" algn="ctr">
              <a:spcBef>
                <a:spcPts val="0"/>
              </a:spcBef>
              <a:spcAft>
                <a:spcPts val="0"/>
              </a:spcAft>
              <a:buClr>
                <a:schemeClr val="accent3"/>
              </a:buClr>
              <a:buSzPts val="1100"/>
              <a:buFont typeface="Arial"/>
              <a:buNone/>
            </a:pPr>
            <a:r>
              <a:rPr lang="en">
                <a:latin typeface="Montserrat"/>
                <a:ea typeface="Montserrat"/>
                <a:cs typeface="Montserrat"/>
                <a:sym typeface="Montserrat"/>
              </a:rPr>
              <a:t>Developer</a:t>
            </a:r>
            <a:endParaRPr/>
          </a:p>
        </p:txBody>
      </p:sp>
      <p:pic>
        <p:nvPicPr>
          <p:cNvPr id="515" name="Google Shape;515;p40"/>
          <p:cNvPicPr preferRelativeResize="0"/>
          <p:nvPr/>
        </p:nvPicPr>
        <p:blipFill rotWithShape="1">
          <a:blip r:embed="rId3">
            <a:alphaModFix/>
          </a:blip>
          <a:srcRect b="0" l="709" r="709" t="0"/>
          <a:stretch/>
        </p:blipFill>
        <p:spPr>
          <a:xfrm>
            <a:off x="720007" y="1367668"/>
            <a:ext cx="1481700" cy="1503000"/>
          </a:xfrm>
          <a:prstGeom prst="ellipse">
            <a:avLst/>
          </a:prstGeom>
          <a:noFill/>
          <a:ln cap="flat" cmpd="sng" w="9525">
            <a:solidFill>
              <a:schemeClr val="dk1"/>
            </a:solidFill>
            <a:prstDash val="solid"/>
            <a:round/>
            <a:headEnd len="sm" w="sm" type="none"/>
            <a:tailEnd len="sm" w="sm" type="none"/>
          </a:ln>
        </p:spPr>
      </p:pic>
      <p:pic>
        <p:nvPicPr>
          <p:cNvPr id="516" name="Google Shape;516;p40"/>
          <p:cNvPicPr preferRelativeResize="0"/>
          <p:nvPr/>
        </p:nvPicPr>
        <p:blipFill rotWithShape="1">
          <a:blip r:embed="rId4">
            <a:alphaModFix/>
          </a:blip>
          <a:srcRect b="0" l="709" r="709" t="0"/>
          <a:stretch/>
        </p:blipFill>
        <p:spPr>
          <a:xfrm>
            <a:off x="4508932" y="1367668"/>
            <a:ext cx="1481700" cy="1503000"/>
          </a:xfrm>
          <a:prstGeom prst="ellipse">
            <a:avLst/>
          </a:prstGeom>
          <a:noFill/>
          <a:ln cap="flat" cmpd="sng" w="9525">
            <a:solidFill>
              <a:schemeClr val="dk1"/>
            </a:solidFill>
            <a:prstDash val="solid"/>
            <a:round/>
            <a:headEnd len="sm" w="sm" type="none"/>
            <a:tailEnd len="sm" w="sm" type="none"/>
          </a:ln>
        </p:spPr>
      </p:pic>
      <p:pic>
        <p:nvPicPr>
          <p:cNvPr id="517" name="Google Shape;517;p40"/>
          <p:cNvPicPr preferRelativeResize="0"/>
          <p:nvPr/>
        </p:nvPicPr>
        <p:blipFill rotWithShape="1">
          <a:blip r:embed="rId5">
            <a:alphaModFix/>
          </a:blip>
          <a:srcRect b="0" l="709" r="709" t="0"/>
          <a:stretch/>
        </p:blipFill>
        <p:spPr>
          <a:xfrm>
            <a:off x="2533357" y="1367668"/>
            <a:ext cx="1481700" cy="1503000"/>
          </a:xfrm>
          <a:prstGeom prst="ellipse">
            <a:avLst/>
          </a:prstGeom>
          <a:noFill/>
          <a:ln cap="flat" cmpd="sng" w="9525">
            <a:solidFill>
              <a:schemeClr val="dk1"/>
            </a:solidFill>
            <a:prstDash val="solid"/>
            <a:round/>
            <a:headEnd len="sm" w="sm" type="none"/>
            <a:tailEnd len="sm" w="sm" type="none"/>
          </a:ln>
        </p:spPr>
      </p:pic>
      <p:pic>
        <p:nvPicPr>
          <p:cNvPr id="518" name="Google Shape;518;p40"/>
          <p:cNvPicPr preferRelativeResize="0"/>
          <p:nvPr/>
        </p:nvPicPr>
        <p:blipFill rotWithShape="1">
          <a:blip r:embed="rId6">
            <a:alphaModFix/>
          </a:blip>
          <a:srcRect b="0" l="709" r="709" t="0"/>
          <a:stretch/>
        </p:blipFill>
        <p:spPr>
          <a:xfrm>
            <a:off x="6388307" y="1367681"/>
            <a:ext cx="1481700" cy="1503000"/>
          </a:xfrm>
          <a:prstGeom prst="ellipse">
            <a:avLst/>
          </a:prstGeom>
          <a:noFill/>
          <a:ln cap="flat" cmpd="sng" w="9525">
            <a:solidFill>
              <a:schemeClr val="dk1"/>
            </a:solidFill>
            <a:prstDash val="solid"/>
            <a:round/>
            <a:headEnd len="sm" w="sm" type="none"/>
            <a:tailEnd len="sm" w="sm" type="none"/>
          </a:ln>
        </p:spPr>
      </p:pic>
      <p:sp>
        <p:nvSpPr>
          <p:cNvPr id="519" name="Google Shape;519;p40"/>
          <p:cNvSpPr txBox="1"/>
          <p:nvPr>
            <p:ph idx="2" type="title"/>
          </p:nvPr>
        </p:nvSpPr>
        <p:spPr>
          <a:xfrm>
            <a:off x="173238" y="3220625"/>
            <a:ext cx="23601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Mike </a:t>
            </a:r>
            <a:endParaRPr/>
          </a:p>
          <a:p>
            <a:pPr indent="0" lvl="0" marL="0" rtl="0" algn="ctr">
              <a:spcBef>
                <a:spcPts val="0"/>
              </a:spcBef>
              <a:spcAft>
                <a:spcPts val="0"/>
              </a:spcAft>
              <a:buNone/>
            </a:pPr>
            <a:r>
              <a:rPr lang="en"/>
              <a:t>Rae</a:t>
            </a:r>
            <a:endParaRPr/>
          </a:p>
          <a:p>
            <a:pPr indent="0" lvl="0" marL="0" rtl="0" algn="ctr">
              <a:spcBef>
                <a:spcPts val="0"/>
              </a:spcBef>
              <a:spcAft>
                <a:spcPts val="0"/>
              </a:spcAft>
              <a:buNone/>
            </a:pPr>
            <a:r>
              <a:rPr lang="en">
                <a:latin typeface="Montserrat"/>
                <a:ea typeface="Montserrat"/>
                <a:cs typeface="Montserrat"/>
                <a:sym typeface="Montserrat"/>
              </a:rPr>
              <a:t>Pro</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Developer</a:t>
            </a:r>
            <a:endParaRPr>
              <a:latin typeface="Montserrat"/>
              <a:ea typeface="Montserrat"/>
              <a:cs typeface="Montserrat"/>
              <a:sym typeface="Montserrat"/>
            </a:endParaRPr>
          </a:p>
        </p:txBody>
      </p:sp>
      <p:sp>
        <p:nvSpPr>
          <p:cNvPr id="520" name="Google Shape;520;p40"/>
          <p:cNvSpPr txBox="1"/>
          <p:nvPr>
            <p:ph idx="3" type="title"/>
          </p:nvPr>
        </p:nvSpPr>
        <p:spPr>
          <a:xfrm>
            <a:off x="5948950" y="3220625"/>
            <a:ext cx="23604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Muhammad Dosani</a:t>
            </a:r>
            <a:endParaRPr/>
          </a:p>
          <a:p>
            <a:pPr indent="0" lvl="0" marL="0" rtl="0" algn="ctr">
              <a:spcBef>
                <a:spcPts val="0"/>
              </a:spcBef>
              <a:spcAft>
                <a:spcPts val="0"/>
              </a:spcAft>
              <a:buClr>
                <a:schemeClr val="accent3"/>
              </a:buClr>
              <a:buSzPts val="1100"/>
              <a:buFont typeface="Arial"/>
              <a:buNone/>
            </a:pPr>
            <a:r>
              <a:rPr lang="en">
                <a:latin typeface="Montserrat"/>
                <a:ea typeface="Montserrat"/>
                <a:cs typeface="Montserrat"/>
                <a:sym typeface="Montserrat"/>
              </a:rPr>
              <a:t>Pro</a:t>
            </a:r>
            <a:endParaRPr>
              <a:latin typeface="Montserrat"/>
              <a:ea typeface="Montserrat"/>
              <a:cs typeface="Montserrat"/>
              <a:sym typeface="Montserrat"/>
            </a:endParaRPr>
          </a:p>
          <a:p>
            <a:pPr indent="0" lvl="0" marL="0" rtl="0" algn="ctr">
              <a:spcBef>
                <a:spcPts val="0"/>
              </a:spcBef>
              <a:spcAft>
                <a:spcPts val="0"/>
              </a:spcAft>
              <a:buClr>
                <a:schemeClr val="accent3"/>
              </a:buClr>
              <a:buSzPts val="1100"/>
              <a:buFont typeface="Arial"/>
              <a:buNone/>
            </a:pPr>
            <a:r>
              <a:rPr lang="en">
                <a:latin typeface="Montserrat"/>
                <a:ea typeface="Montserrat"/>
                <a:cs typeface="Montserrat"/>
                <a:sym typeface="Montserrat"/>
              </a:rPr>
              <a:t>Developer</a:t>
            </a:r>
            <a:endParaRPr/>
          </a:p>
        </p:txBody>
      </p:sp>
      <p:sp>
        <p:nvSpPr>
          <p:cNvPr id="521" name="Google Shape;521;p40"/>
          <p:cNvSpPr txBox="1"/>
          <p:nvPr>
            <p:ph type="title"/>
          </p:nvPr>
        </p:nvSpPr>
        <p:spPr>
          <a:xfrm>
            <a:off x="720000" y="1786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a:p>
            <a:pPr indent="0" lvl="0" marL="0" rtl="0" algn="ctr">
              <a:spcBef>
                <a:spcPts val="0"/>
              </a:spcBef>
              <a:spcAft>
                <a:spcPts val="0"/>
              </a:spcAft>
              <a:buNone/>
            </a:pPr>
            <a:r>
              <a:rPr lang="en"/>
              <a:t>...An intense 24 weeks later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1"/>
          <p:cNvSpPr/>
          <p:nvPr/>
        </p:nvSpPr>
        <p:spPr>
          <a:xfrm flipH="1">
            <a:off x="116225" y="1118900"/>
            <a:ext cx="8780100" cy="176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FinTooney Journey</a:t>
            </a:r>
            <a:endParaRPr/>
          </a:p>
        </p:txBody>
      </p:sp>
      <p:sp>
        <p:nvSpPr>
          <p:cNvPr id="528" name="Google Shape;528;p41"/>
          <p:cNvSpPr txBox="1"/>
          <p:nvPr>
            <p:ph idx="4294967295" type="subTitle"/>
          </p:nvPr>
        </p:nvSpPr>
        <p:spPr>
          <a:xfrm>
            <a:off x="415225" y="1742762"/>
            <a:ext cx="1099200" cy="66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Load image onto portal</a:t>
            </a:r>
            <a:endParaRPr/>
          </a:p>
          <a:p>
            <a:pPr indent="0" lvl="0" marL="0" rtl="0" algn="ctr">
              <a:spcBef>
                <a:spcPts val="1600"/>
              </a:spcBef>
              <a:spcAft>
                <a:spcPts val="1600"/>
              </a:spcAft>
              <a:buNone/>
            </a:pPr>
            <a:r>
              <a:t/>
            </a:r>
            <a:endParaRPr/>
          </a:p>
        </p:txBody>
      </p:sp>
      <p:sp>
        <p:nvSpPr>
          <p:cNvPr id="529" name="Google Shape;529;p41"/>
          <p:cNvSpPr/>
          <p:nvPr/>
        </p:nvSpPr>
        <p:spPr>
          <a:xfrm flipH="1">
            <a:off x="-1465723" y="3688350"/>
            <a:ext cx="3460500" cy="3460500"/>
          </a:xfrm>
          <a:prstGeom prst="blockArc">
            <a:avLst>
              <a:gd fmla="val 5458868" name="adj1"/>
              <a:gd fmla="val 64197" name="adj2"/>
              <a:gd fmla="val 1843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1"/>
          <p:cNvSpPr txBox="1"/>
          <p:nvPr>
            <p:ph idx="4294967295" type="subTitle"/>
          </p:nvPr>
        </p:nvSpPr>
        <p:spPr>
          <a:xfrm>
            <a:off x="1605725" y="1718450"/>
            <a:ext cx="1325400" cy="70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Personalise image (AI / ML or artist)</a:t>
            </a:r>
            <a:endParaRPr/>
          </a:p>
          <a:p>
            <a:pPr indent="0" lvl="0" marL="0" rtl="0" algn="ctr">
              <a:spcBef>
                <a:spcPts val="1600"/>
              </a:spcBef>
              <a:spcAft>
                <a:spcPts val="1600"/>
              </a:spcAft>
              <a:buNone/>
            </a:pPr>
            <a:r>
              <a:t/>
            </a:r>
            <a:endParaRPr/>
          </a:p>
        </p:txBody>
      </p:sp>
      <p:sp>
        <p:nvSpPr>
          <p:cNvPr id="531" name="Google Shape;531;p41"/>
          <p:cNvSpPr txBox="1"/>
          <p:nvPr>
            <p:ph idx="4294967295" type="subTitle"/>
          </p:nvPr>
        </p:nvSpPr>
        <p:spPr>
          <a:xfrm>
            <a:off x="2934863" y="1800888"/>
            <a:ext cx="1065000" cy="62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NFT Created</a:t>
            </a:r>
            <a:endParaRPr/>
          </a:p>
          <a:p>
            <a:pPr indent="0" lvl="0" marL="0" rtl="0" algn="ctr">
              <a:spcBef>
                <a:spcPts val="1600"/>
              </a:spcBef>
              <a:spcAft>
                <a:spcPts val="1600"/>
              </a:spcAft>
              <a:buNone/>
            </a:pPr>
            <a:r>
              <a:t/>
            </a:r>
            <a:endParaRPr/>
          </a:p>
        </p:txBody>
      </p:sp>
      <p:sp>
        <p:nvSpPr>
          <p:cNvPr id="532" name="Google Shape;532;p41"/>
          <p:cNvSpPr txBox="1"/>
          <p:nvPr>
            <p:ph idx="4294967295" type="subTitle"/>
          </p:nvPr>
        </p:nvSpPr>
        <p:spPr>
          <a:xfrm>
            <a:off x="7661975" y="1659500"/>
            <a:ext cx="1230000" cy="827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You own your personalised </a:t>
            </a:r>
            <a:r>
              <a:rPr lang="en"/>
              <a:t>NFT!</a:t>
            </a:r>
            <a:endParaRPr/>
          </a:p>
        </p:txBody>
      </p:sp>
      <p:sp>
        <p:nvSpPr>
          <p:cNvPr id="533" name="Google Shape;533;p41"/>
          <p:cNvSpPr txBox="1"/>
          <p:nvPr>
            <p:ph idx="4294967295" type="subTitle"/>
          </p:nvPr>
        </p:nvSpPr>
        <p:spPr>
          <a:xfrm rot="-5400000">
            <a:off x="-298800" y="1743800"/>
            <a:ext cx="12300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User Journey</a:t>
            </a:r>
            <a:endParaRPr b="1">
              <a:latin typeface="Source Sans Pro"/>
              <a:ea typeface="Source Sans Pro"/>
              <a:cs typeface="Source Sans Pro"/>
              <a:sym typeface="Source Sans Pro"/>
            </a:endParaRPr>
          </a:p>
          <a:p>
            <a:pPr indent="0" lvl="0" marL="0" rtl="0" algn="l">
              <a:spcBef>
                <a:spcPts val="1600"/>
              </a:spcBef>
              <a:spcAft>
                <a:spcPts val="1600"/>
              </a:spcAft>
              <a:buNone/>
            </a:pPr>
            <a:r>
              <a:t/>
            </a:r>
            <a:endParaRPr b="1">
              <a:latin typeface="Source Sans Pro"/>
              <a:ea typeface="Source Sans Pro"/>
              <a:cs typeface="Source Sans Pro"/>
              <a:sym typeface="Source Sans Pro"/>
            </a:endParaRPr>
          </a:p>
        </p:txBody>
      </p:sp>
      <p:sp>
        <p:nvSpPr>
          <p:cNvPr id="534" name="Google Shape;534;p41"/>
          <p:cNvSpPr txBox="1"/>
          <p:nvPr>
            <p:ph idx="4294967295" type="subTitle"/>
          </p:nvPr>
        </p:nvSpPr>
        <p:spPr>
          <a:xfrm>
            <a:off x="5290575" y="1742750"/>
            <a:ext cx="1099200" cy="66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Purchase TOON* with ETH</a:t>
            </a:r>
            <a:endParaRPr/>
          </a:p>
          <a:p>
            <a:pPr indent="0" lvl="0" marL="0" rtl="0" algn="ctr">
              <a:spcBef>
                <a:spcPts val="1600"/>
              </a:spcBef>
              <a:spcAft>
                <a:spcPts val="1600"/>
              </a:spcAft>
              <a:buNone/>
            </a:pPr>
            <a:r>
              <a:t/>
            </a:r>
            <a:endParaRPr/>
          </a:p>
        </p:txBody>
      </p:sp>
      <p:sp>
        <p:nvSpPr>
          <p:cNvPr id="535" name="Google Shape;535;p41"/>
          <p:cNvSpPr txBox="1"/>
          <p:nvPr>
            <p:ph idx="4294967295" type="subTitle"/>
          </p:nvPr>
        </p:nvSpPr>
        <p:spPr>
          <a:xfrm>
            <a:off x="4049975" y="1759088"/>
            <a:ext cx="1099200" cy="627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Front End Auction Site</a:t>
            </a:r>
            <a:endParaRPr/>
          </a:p>
        </p:txBody>
      </p:sp>
      <p:sp>
        <p:nvSpPr>
          <p:cNvPr id="536" name="Google Shape;536;p41"/>
          <p:cNvSpPr txBox="1"/>
          <p:nvPr>
            <p:ph idx="4294967295" type="subTitle"/>
          </p:nvPr>
        </p:nvSpPr>
        <p:spPr>
          <a:xfrm>
            <a:off x="6480350" y="1659500"/>
            <a:ext cx="1149600" cy="827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Purchase NFT with TOON*</a:t>
            </a:r>
            <a:endParaRPr/>
          </a:p>
        </p:txBody>
      </p:sp>
      <p:sp>
        <p:nvSpPr>
          <p:cNvPr id="537" name="Google Shape;537;p41"/>
          <p:cNvSpPr/>
          <p:nvPr/>
        </p:nvSpPr>
        <p:spPr>
          <a:xfrm rot="5400000">
            <a:off x="1285863" y="2024300"/>
            <a:ext cx="624600" cy="97500"/>
          </a:xfrm>
          <a:prstGeom prst="triangle">
            <a:avLst>
              <a:gd fmla="val 50462"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1"/>
          <p:cNvSpPr txBox="1"/>
          <p:nvPr>
            <p:ph idx="4294967295" type="subTitle"/>
          </p:nvPr>
        </p:nvSpPr>
        <p:spPr>
          <a:xfrm rot="-5400000">
            <a:off x="-298800" y="3712738"/>
            <a:ext cx="12300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Architecture</a:t>
            </a:r>
            <a:endParaRPr b="1">
              <a:latin typeface="Source Sans Pro"/>
              <a:ea typeface="Source Sans Pro"/>
              <a:cs typeface="Source Sans Pro"/>
              <a:sym typeface="Source Sans Pro"/>
            </a:endParaRPr>
          </a:p>
          <a:p>
            <a:pPr indent="0" lvl="0" marL="0" rtl="0" algn="l">
              <a:spcBef>
                <a:spcPts val="1600"/>
              </a:spcBef>
              <a:spcAft>
                <a:spcPts val="1600"/>
              </a:spcAft>
              <a:buNone/>
            </a:pPr>
            <a:r>
              <a:t/>
            </a:r>
            <a:endParaRPr b="1">
              <a:latin typeface="Source Sans Pro"/>
              <a:ea typeface="Source Sans Pro"/>
              <a:cs typeface="Source Sans Pro"/>
              <a:sym typeface="Source Sans Pro"/>
            </a:endParaRPr>
          </a:p>
        </p:txBody>
      </p:sp>
      <p:sp>
        <p:nvSpPr>
          <p:cNvPr id="539" name="Google Shape;539;p41"/>
          <p:cNvSpPr/>
          <p:nvPr/>
        </p:nvSpPr>
        <p:spPr>
          <a:xfrm rot="5400000">
            <a:off x="2650013" y="2024300"/>
            <a:ext cx="624600" cy="97500"/>
          </a:xfrm>
          <a:prstGeom prst="triangle">
            <a:avLst>
              <a:gd fmla="val 50462"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1"/>
          <p:cNvSpPr/>
          <p:nvPr/>
        </p:nvSpPr>
        <p:spPr>
          <a:xfrm rot="5400000">
            <a:off x="3652238" y="2024300"/>
            <a:ext cx="624600" cy="97500"/>
          </a:xfrm>
          <a:prstGeom prst="triangle">
            <a:avLst>
              <a:gd fmla="val 50462"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rot="5400000">
            <a:off x="4909913" y="2024300"/>
            <a:ext cx="624600" cy="97500"/>
          </a:xfrm>
          <a:prstGeom prst="triangle">
            <a:avLst>
              <a:gd fmla="val 50462"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p:nvPr/>
        </p:nvSpPr>
        <p:spPr>
          <a:xfrm rot="5400000">
            <a:off x="6181013" y="2024300"/>
            <a:ext cx="624600" cy="97500"/>
          </a:xfrm>
          <a:prstGeom prst="triangle">
            <a:avLst>
              <a:gd fmla="val 50462"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1"/>
          <p:cNvSpPr/>
          <p:nvPr/>
        </p:nvSpPr>
        <p:spPr>
          <a:xfrm rot="5400000">
            <a:off x="7300913" y="2024300"/>
            <a:ext cx="624600" cy="97500"/>
          </a:xfrm>
          <a:prstGeom prst="triangle">
            <a:avLst>
              <a:gd fmla="val 50462"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1"/>
          <p:cNvSpPr txBox="1"/>
          <p:nvPr>
            <p:ph idx="4294967295" type="subTitle"/>
          </p:nvPr>
        </p:nvSpPr>
        <p:spPr>
          <a:xfrm>
            <a:off x="415225" y="3277750"/>
            <a:ext cx="1099200" cy="66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Web or Python portal</a:t>
            </a:r>
            <a:endParaRPr/>
          </a:p>
          <a:p>
            <a:pPr indent="0" lvl="0" marL="0" rtl="0" algn="ctr">
              <a:spcBef>
                <a:spcPts val="1600"/>
              </a:spcBef>
              <a:spcAft>
                <a:spcPts val="1600"/>
              </a:spcAft>
              <a:buNone/>
            </a:pPr>
            <a:r>
              <a:t/>
            </a:r>
            <a:endParaRPr/>
          </a:p>
        </p:txBody>
      </p:sp>
      <p:sp>
        <p:nvSpPr>
          <p:cNvPr id="545" name="Google Shape;545;p41"/>
          <p:cNvSpPr txBox="1"/>
          <p:nvPr>
            <p:ph idx="4294967295" type="subTitle"/>
          </p:nvPr>
        </p:nvSpPr>
        <p:spPr>
          <a:xfrm>
            <a:off x="1520075" y="3087100"/>
            <a:ext cx="1496700" cy="10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API call to Toonify (RapidAPI / Python code integration)</a:t>
            </a:r>
            <a:endParaRPr/>
          </a:p>
          <a:p>
            <a:pPr indent="0" lvl="0" marL="0" rtl="0" algn="ctr">
              <a:spcBef>
                <a:spcPts val="1600"/>
              </a:spcBef>
              <a:spcAft>
                <a:spcPts val="1600"/>
              </a:spcAft>
              <a:buNone/>
            </a:pPr>
            <a:r>
              <a:t/>
            </a:r>
            <a:endParaRPr/>
          </a:p>
        </p:txBody>
      </p:sp>
      <p:sp>
        <p:nvSpPr>
          <p:cNvPr id="546" name="Google Shape;546;p41"/>
          <p:cNvSpPr txBox="1"/>
          <p:nvPr>
            <p:ph idx="4294967295" type="subTitle"/>
          </p:nvPr>
        </p:nvSpPr>
        <p:spPr>
          <a:xfrm>
            <a:off x="3006575" y="3087100"/>
            <a:ext cx="921600" cy="1041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IPFS filestore (via Pinata)</a:t>
            </a:r>
            <a:endParaRPr/>
          </a:p>
        </p:txBody>
      </p:sp>
      <p:sp>
        <p:nvSpPr>
          <p:cNvPr id="547" name="Google Shape;547;p41"/>
          <p:cNvSpPr txBox="1"/>
          <p:nvPr>
            <p:ph idx="4294967295" type="subTitle"/>
          </p:nvPr>
        </p:nvSpPr>
        <p:spPr>
          <a:xfrm>
            <a:off x="2759425" y="4333950"/>
            <a:ext cx="3291900" cy="38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Solidity - </a:t>
            </a:r>
            <a:r>
              <a:rPr lang="en"/>
              <a:t>Smart Contracts &amp; auction</a:t>
            </a:r>
            <a:endParaRPr/>
          </a:p>
          <a:p>
            <a:pPr indent="0" lvl="0" marL="0" rtl="0" algn="ctr">
              <a:spcBef>
                <a:spcPts val="1600"/>
              </a:spcBef>
              <a:spcAft>
                <a:spcPts val="1600"/>
              </a:spcAft>
              <a:buNone/>
            </a:pPr>
            <a:r>
              <a:t/>
            </a:r>
            <a:endParaRPr/>
          </a:p>
        </p:txBody>
      </p:sp>
      <p:sp>
        <p:nvSpPr>
          <p:cNvPr id="548" name="Google Shape;548;p41"/>
          <p:cNvSpPr txBox="1"/>
          <p:nvPr>
            <p:ph idx="4294967295" type="subTitle"/>
          </p:nvPr>
        </p:nvSpPr>
        <p:spPr>
          <a:xfrm>
            <a:off x="5339925" y="3294100"/>
            <a:ext cx="1000500" cy="62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ERC20 Token</a:t>
            </a:r>
            <a:endParaRPr/>
          </a:p>
          <a:p>
            <a:pPr indent="0" lvl="0" marL="0" rtl="0" algn="ctr">
              <a:spcBef>
                <a:spcPts val="1600"/>
              </a:spcBef>
              <a:spcAft>
                <a:spcPts val="1600"/>
              </a:spcAft>
              <a:buNone/>
            </a:pPr>
            <a:r>
              <a:t/>
            </a:r>
            <a:endParaRPr/>
          </a:p>
        </p:txBody>
      </p:sp>
      <p:sp>
        <p:nvSpPr>
          <p:cNvPr id="549" name="Google Shape;549;p41"/>
          <p:cNvSpPr txBox="1"/>
          <p:nvPr>
            <p:ph idx="4294967295" type="subTitle"/>
          </p:nvPr>
        </p:nvSpPr>
        <p:spPr>
          <a:xfrm>
            <a:off x="4210000" y="3277750"/>
            <a:ext cx="848100" cy="660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ERC721 Token</a:t>
            </a:r>
            <a:endParaRPr/>
          </a:p>
        </p:txBody>
      </p:sp>
      <p:cxnSp>
        <p:nvCxnSpPr>
          <p:cNvPr id="550" name="Google Shape;550;p41"/>
          <p:cNvCxnSpPr/>
          <p:nvPr/>
        </p:nvCxnSpPr>
        <p:spPr>
          <a:xfrm flipH="1" rot="10800000">
            <a:off x="5817150" y="4510300"/>
            <a:ext cx="2506800" cy="8700"/>
          </a:xfrm>
          <a:prstGeom prst="straightConnector1">
            <a:avLst/>
          </a:prstGeom>
          <a:noFill/>
          <a:ln cap="flat" cmpd="sng" w="38100">
            <a:solidFill>
              <a:schemeClr val="accent1"/>
            </a:solidFill>
            <a:prstDash val="solid"/>
            <a:round/>
            <a:headEnd len="med" w="med" type="none"/>
            <a:tailEnd len="med" w="med" type="triangle"/>
          </a:ln>
        </p:spPr>
      </p:cxnSp>
      <p:sp>
        <p:nvSpPr>
          <p:cNvPr id="551" name="Google Shape;551;p41"/>
          <p:cNvSpPr txBox="1"/>
          <p:nvPr>
            <p:ph idx="4294967295" type="subTitle"/>
          </p:nvPr>
        </p:nvSpPr>
        <p:spPr>
          <a:xfrm>
            <a:off x="7834225" y="3294100"/>
            <a:ext cx="1000500" cy="62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Ownership transferred</a:t>
            </a:r>
            <a:endParaRPr/>
          </a:p>
          <a:p>
            <a:pPr indent="0" lvl="0" marL="0" rtl="0" algn="ctr">
              <a:spcBef>
                <a:spcPts val="1600"/>
              </a:spcBef>
              <a:spcAft>
                <a:spcPts val="1600"/>
              </a:spcAft>
              <a:buNone/>
            </a:pPr>
            <a:r>
              <a:t/>
            </a:r>
            <a:endParaRPr/>
          </a:p>
        </p:txBody>
      </p:sp>
      <p:sp>
        <p:nvSpPr>
          <p:cNvPr id="552" name="Google Shape;552;p41"/>
          <p:cNvSpPr txBox="1"/>
          <p:nvPr>
            <p:ph idx="4294967295" type="subTitle"/>
          </p:nvPr>
        </p:nvSpPr>
        <p:spPr>
          <a:xfrm>
            <a:off x="6554900" y="3194500"/>
            <a:ext cx="1000500" cy="82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Bid &amp; auction process</a:t>
            </a:r>
            <a:endParaRPr/>
          </a:p>
          <a:p>
            <a:pPr indent="0" lvl="0" marL="0" rtl="0" algn="ctr">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2"/>
          <p:cNvSpPr/>
          <p:nvPr/>
        </p:nvSpPr>
        <p:spPr>
          <a:xfrm>
            <a:off x="6567500" y="164450"/>
            <a:ext cx="1726500" cy="4920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 name="Google Shape;558;p42"/>
          <p:cNvGrpSpPr/>
          <p:nvPr/>
        </p:nvGrpSpPr>
        <p:grpSpPr>
          <a:xfrm flipH="1">
            <a:off x="8101717" y="692295"/>
            <a:ext cx="492036" cy="492056"/>
            <a:chOff x="238125" y="1209825"/>
            <a:chExt cx="621650" cy="621675"/>
          </a:xfrm>
        </p:grpSpPr>
        <p:sp>
          <p:nvSpPr>
            <p:cNvPr id="559" name="Google Shape;559;p42"/>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2"/>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2"/>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2"/>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2"/>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2"/>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2"/>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2"/>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42"/>
          <p:cNvGrpSpPr/>
          <p:nvPr/>
        </p:nvGrpSpPr>
        <p:grpSpPr>
          <a:xfrm flipH="1">
            <a:off x="380355" y="4348620"/>
            <a:ext cx="492036" cy="492056"/>
            <a:chOff x="238125" y="1209825"/>
            <a:chExt cx="621650" cy="621675"/>
          </a:xfrm>
        </p:grpSpPr>
        <p:sp>
          <p:nvSpPr>
            <p:cNvPr id="568" name="Google Shape;568;p42"/>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2"/>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2"/>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2"/>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2"/>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2"/>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2"/>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2"/>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 name="Google Shape;576;p42"/>
          <p:cNvSpPr txBox="1"/>
          <p:nvPr>
            <p:ph type="title"/>
          </p:nvPr>
        </p:nvSpPr>
        <p:spPr>
          <a:xfrm>
            <a:off x="613375" y="512250"/>
            <a:ext cx="6809400" cy="7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3"/>
              </a:buClr>
              <a:buSzPts val="1100"/>
              <a:buFont typeface="Arial"/>
              <a:buNone/>
            </a:pPr>
            <a:r>
              <a:rPr lang="en"/>
              <a:t>TOONIFY API Integration/ Python </a:t>
            </a:r>
            <a:endParaRPr/>
          </a:p>
          <a:p>
            <a:pPr indent="0" lvl="0" marL="0" rtl="0" algn="l">
              <a:spcBef>
                <a:spcPts val="0"/>
              </a:spcBef>
              <a:spcAft>
                <a:spcPts val="0"/>
              </a:spcAft>
              <a:buNone/>
            </a:pPr>
            <a:r>
              <a:t/>
            </a:r>
            <a:endParaRPr/>
          </a:p>
        </p:txBody>
      </p:sp>
      <p:sp>
        <p:nvSpPr>
          <p:cNvPr id="577" name="Google Shape;577;p42"/>
          <p:cNvSpPr txBox="1"/>
          <p:nvPr>
            <p:ph idx="1" type="subTitle"/>
          </p:nvPr>
        </p:nvSpPr>
        <p:spPr>
          <a:xfrm>
            <a:off x="739200" y="1455650"/>
            <a:ext cx="3187800" cy="1423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API built out from RapidAPI using python (via Jupyter Notebook)</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Initial API call returned image in bytes which required additional code to convert back to JPEG format</a:t>
            </a:r>
            <a:endParaRPr/>
          </a:p>
        </p:txBody>
      </p:sp>
      <p:sp>
        <p:nvSpPr>
          <p:cNvPr id="578" name="Google Shape;578;p42"/>
          <p:cNvSpPr/>
          <p:nvPr/>
        </p:nvSpPr>
        <p:spPr>
          <a:xfrm>
            <a:off x="4802325" y="1586563"/>
            <a:ext cx="3311496" cy="261523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9" name="Google Shape;579;p42"/>
          <p:cNvPicPr preferRelativeResize="0"/>
          <p:nvPr/>
        </p:nvPicPr>
        <p:blipFill>
          <a:blip r:embed="rId3">
            <a:alphaModFix/>
          </a:blip>
          <a:stretch>
            <a:fillRect/>
          </a:stretch>
        </p:blipFill>
        <p:spPr>
          <a:xfrm>
            <a:off x="4917575" y="1710600"/>
            <a:ext cx="3075200" cy="1804750"/>
          </a:xfrm>
          <a:prstGeom prst="rect">
            <a:avLst/>
          </a:prstGeom>
          <a:noFill/>
          <a:ln>
            <a:noFill/>
          </a:ln>
        </p:spPr>
      </p:pic>
      <p:pic>
        <p:nvPicPr>
          <p:cNvPr id="580" name="Google Shape;580;p42"/>
          <p:cNvPicPr preferRelativeResize="0"/>
          <p:nvPr/>
        </p:nvPicPr>
        <p:blipFill>
          <a:blip r:embed="rId4">
            <a:alphaModFix/>
          </a:blip>
          <a:stretch>
            <a:fillRect/>
          </a:stretch>
        </p:blipFill>
        <p:spPr>
          <a:xfrm>
            <a:off x="1062700" y="3826198"/>
            <a:ext cx="1907500" cy="954700"/>
          </a:xfrm>
          <a:prstGeom prst="rect">
            <a:avLst/>
          </a:prstGeom>
          <a:noFill/>
          <a:ln>
            <a:noFill/>
          </a:ln>
        </p:spPr>
      </p:pic>
      <p:pic>
        <p:nvPicPr>
          <p:cNvPr id="581" name="Google Shape;581;p42"/>
          <p:cNvPicPr preferRelativeResize="0"/>
          <p:nvPr/>
        </p:nvPicPr>
        <p:blipFill>
          <a:blip r:embed="rId5">
            <a:alphaModFix/>
          </a:blip>
          <a:stretch>
            <a:fillRect/>
          </a:stretch>
        </p:blipFill>
        <p:spPr>
          <a:xfrm>
            <a:off x="3059612" y="3826198"/>
            <a:ext cx="1916930" cy="954700"/>
          </a:xfrm>
          <a:prstGeom prst="rect">
            <a:avLst/>
          </a:prstGeom>
          <a:noFill/>
          <a:ln>
            <a:noFill/>
          </a:ln>
        </p:spPr>
      </p:pic>
      <p:sp>
        <p:nvSpPr>
          <p:cNvPr id="582" name="Google Shape;582;p42"/>
          <p:cNvSpPr/>
          <p:nvPr/>
        </p:nvSpPr>
        <p:spPr>
          <a:xfrm flipH="1" rot="-5400000">
            <a:off x="3049525" y="1990375"/>
            <a:ext cx="540300" cy="28650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3" name="Google Shape;583;p42"/>
          <p:cNvPicPr preferRelativeResize="0"/>
          <p:nvPr/>
        </p:nvPicPr>
        <p:blipFill>
          <a:blip r:embed="rId6">
            <a:alphaModFix/>
          </a:blip>
          <a:stretch>
            <a:fillRect/>
          </a:stretch>
        </p:blipFill>
        <p:spPr>
          <a:xfrm>
            <a:off x="2061650" y="4840675"/>
            <a:ext cx="3067050" cy="428625"/>
          </a:xfrm>
          <a:prstGeom prst="rect">
            <a:avLst/>
          </a:prstGeom>
          <a:noFill/>
          <a:ln>
            <a:noFill/>
          </a:ln>
        </p:spPr>
      </p:pic>
      <p:sp>
        <p:nvSpPr>
          <p:cNvPr id="584" name="Google Shape;584;p42"/>
          <p:cNvSpPr txBox="1"/>
          <p:nvPr/>
        </p:nvSpPr>
        <p:spPr>
          <a:xfrm>
            <a:off x="1403125" y="4743300"/>
            <a:ext cx="131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Source Sans Pro Light"/>
                <a:ea typeface="Source Sans Pro Light"/>
                <a:cs typeface="Source Sans Pro Light"/>
                <a:sym typeface="Source Sans Pro Light"/>
              </a:rPr>
              <a:t>Test image #1</a:t>
            </a:r>
            <a:endParaRPr/>
          </a:p>
        </p:txBody>
      </p:sp>
      <p:sp>
        <p:nvSpPr>
          <p:cNvPr id="585" name="Google Shape;585;p42"/>
          <p:cNvSpPr txBox="1"/>
          <p:nvPr/>
        </p:nvSpPr>
        <p:spPr>
          <a:xfrm>
            <a:off x="3405700" y="4743300"/>
            <a:ext cx="131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Source Sans Pro Light"/>
                <a:ea typeface="Source Sans Pro Light"/>
                <a:cs typeface="Source Sans Pro Light"/>
                <a:sym typeface="Source Sans Pro Light"/>
              </a:rPr>
              <a:t>Test image #2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rypto Slides by Slidesgo">
  <a:themeElements>
    <a:clrScheme name="Simple Light">
      <a:dk1>
        <a:srgbClr val="03121B"/>
      </a:dk1>
      <a:lt1>
        <a:srgbClr val="FFFFFF"/>
      </a:lt1>
      <a:dk2>
        <a:srgbClr val="C6E3FF"/>
      </a:dk2>
      <a:lt2>
        <a:srgbClr val="CFFFE0"/>
      </a:lt2>
      <a:accent1>
        <a:srgbClr val="F0C4FF"/>
      </a:accent1>
      <a:accent2>
        <a:srgbClr val="FFECBC"/>
      </a:accent2>
      <a:accent3>
        <a:srgbClr val="000000"/>
      </a:accent3>
      <a:accent4>
        <a:srgbClr val="FFFFFF"/>
      </a:accent4>
      <a:accent5>
        <a:srgbClr val="FFFFFF"/>
      </a:accent5>
      <a:accent6>
        <a:srgbClr val="FFFFFF"/>
      </a:accent6>
      <a:hlink>
        <a:srgbClr val="0312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